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15" r:id="rId3"/>
    <p:sldId id="292" r:id="rId4"/>
    <p:sldId id="314" r:id="rId5"/>
    <p:sldId id="310" r:id="rId6"/>
    <p:sldId id="311" r:id="rId7"/>
    <p:sldId id="316" r:id="rId8"/>
    <p:sldId id="317" r:id="rId9"/>
    <p:sldId id="318" r:id="rId10"/>
    <p:sldId id="319" r:id="rId11"/>
    <p:sldId id="320" r:id="rId12"/>
    <p:sldId id="321" r:id="rId13"/>
    <p:sldId id="30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B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348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2B3B4A-7A0B-45D3-9120-4BEDBDF89A4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63693A-27FF-478C-96F6-08866E9FF01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Picture Archiving and Communication Systems (PACS)</a:t>
          </a:r>
        </a:p>
      </dgm:t>
    </dgm:pt>
    <dgm:pt modelId="{CA5AA7C8-813B-4261-A077-50B0342CC4D8}" type="parTrans" cxnId="{A25B9FED-CFBE-479A-9AF0-E88638199FA9}">
      <dgm:prSet/>
      <dgm:spPr/>
      <dgm:t>
        <a:bodyPr/>
        <a:lstStyle/>
        <a:p>
          <a:endParaRPr lang="en-US"/>
        </a:p>
      </dgm:t>
    </dgm:pt>
    <dgm:pt modelId="{A2529F07-4CEE-4DEF-A021-A34AA8B38B07}" type="sibTrans" cxnId="{A25B9FED-CFBE-479A-9AF0-E88638199FA9}">
      <dgm:prSet/>
      <dgm:spPr/>
      <dgm:t>
        <a:bodyPr/>
        <a:lstStyle/>
        <a:p>
          <a:endParaRPr lang="en-US"/>
        </a:p>
      </dgm:t>
    </dgm:pt>
    <dgm:pt modelId="{B1A2B7FC-B1D7-4D39-8922-0F34BA72AC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Radiology Information Systems (RIS)</a:t>
          </a:r>
        </a:p>
      </dgm:t>
    </dgm:pt>
    <dgm:pt modelId="{D49009B8-7430-416D-944C-6FCB118A12A1}" type="parTrans" cxnId="{19708ED2-6F08-4419-B9DD-3868D1DC437C}">
      <dgm:prSet/>
      <dgm:spPr/>
      <dgm:t>
        <a:bodyPr/>
        <a:lstStyle/>
        <a:p>
          <a:endParaRPr lang="en-US"/>
        </a:p>
      </dgm:t>
    </dgm:pt>
    <dgm:pt modelId="{000D88A9-7A16-4303-A9A0-664D0A6AB826}" type="sibTrans" cxnId="{19708ED2-6F08-4419-B9DD-3868D1DC437C}">
      <dgm:prSet/>
      <dgm:spPr/>
      <dgm:t>
        <a:bodyPr/>
        <a:lstStyle/>
        <a:p>
          <a:endParaRPr lang="en-US"/>
        </a:p>
      </dgm:t>
    </dgm:pt>
    <dgm:pt modelId="{C4B68EC1-DA8D-41B2-8064-5AED8D8478C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Electronic Health Records (EHR)</a:t>
          </a:r>
        </a:p>
      </dgm:t>
    </dgm:pt>
    <dgm:pt modelId="{404DA142-221E-4610-81EB-C099B70C90BB}" type="parTrans" cxnId="{15F0D3B3-9D1E-4B56-87F8-B5299CD5BD4E}">
      <dgm:prSet/>
      <dgm:spPr/>
      <dgm:t>
        <a:bodyPr/>
        <a:lstStyle/>
        <a:p>
          <a:endParaRPr lang="en-US"/>
        </a:p>
      </dgm:t>
    </dgm:pt>
    <dgm:pt modelId="{8C23D952-A8EE-488C-ADE3-0DB2C5FB8C1D}" type="sibTrans" cxnId="{15F0D3B3-9D1E-4B56-87F8-B5299CD5BD4E}">
      <dgm:prSet/>
      <dgm:spPr/>
      <dgm:t>
        <a:bodyPr/>
        <a:lstStyle/>
        <a:p>
          <a:endParaRPr lang="en-US"/>
        </a:p>
      </dgm:t>
    </dgm:pt>
    <dgm:pt modelId="{D4C32A53-6CD5-40AA-AFC8-345229F510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Artificial Intelligence (AI) in Imaging Informatics</a:t>
          </a:r>
        </a:p>
      </dgm:t>
    </dgm:pt>
    <dgm:pt modelId="{B2CC0759-D2E5-488A-AC33-9C9C0939097B}" type="parTrans" cxnId="{19FEC8A6-4ECE-47FF-B0B8-E65D58AC5347}">
      <dgm:prSet/>
      <dgm:spPr/>
      <dgm:t>
        <a:bodyPr/>
        <a:lstStyle/>
        <a:p>
          <a:endParaRPr lang="en-US"/>
        </a:p>
      </dgm:t>
    </dgm:pt>
    <dgm:pt modelId="{070BA15C-B92A-48B3-A09F-EAFA6B5ACAC6}" type="sibTrans" cxnId="{19FEC8A6-4ECE-47FF-B0B8-E65D58AC5347}">
      <dgm:prSet/>
      <dgm:spPr/>
      <dgm:t>
        <a:bodyPr/>
        <a:lstStyle/>
        <a:p>
          <a:endParaRPr lang="en-US"/>
        </a:p>
      </dgm:t>
    </dgm:pt>
    <dgm:pt modelId="{63B1D979-7A8A-421C-A24A-C5A17BBD68F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Cloud Based solutions</a:t>
          </a:r>
        </a:p>
      </dgm:t>
    </dgm:pt>
    <dgm:pt modelId="{276564CB-396A-4AC5-A677-63DB46B3F2CC}" type="parTrans" cxnId="{222D975C-1281-4950-B6F3-54738E5C7DF4}">
      <dgm:prSet/>
      <dgm:spPr/>
      <dgm:t>
        <a:bodyPr/>
        <a:lstStyle/>
        <a:p>
          <a:endParaRPr lang="en-US"/>
        </a:p>
      </dgm:t>
    </dgm:pt>
    <dgm:pt modelId="{E37540A2-00B7-4B16-B7D0-6B0725CEBF17}" type="sibTrans" cxnId="{222D975C-1281-4950-B6F3-54738E5C7DF4}">
      <dgm:prSet/>
      <dgm:spPr/>
      <dgm:t>
        <a:bodyPr/>
        <a:lstStyle/>
        <a:p>
          <a:endParaRPr lang="en-US"/>
        </a:p>
      </dgm:t>
    </dgm:pt>
    <dgm:pt modelId="{82B300FB-0540-494A-A169-EA0BBCFA4361}" type="pres">
      <dgm:prSet presAssocID="{832B3B4A-7A0B-45D3-9120-4BEDBDF89A44}" presName="root" presStyleCnt="0">
        <dgm:presLayoutVars>
          <dgm:dir/>
          <dgm:resizeHandles val="exact"/>
        </dgm:presLayoutVars>
      </dgm:prSet>
      <dgm:spPr/>
    </dgm:pt>
    <dgm:pt modelId="{DBD575CD-FFE6-43F0-B788-2FD0B398CD00}" type="pres">
      <dgm:prSet presAssocID="{5863693A-27FF-478C-96F6-08866E9FF012}" presName="compNode" presStyleCnt="0"/>
      <dgm:spPr/>
    </dgm:pt>
    <dgm:pt modelId="{D236C54B-FBF1-4B27-9D47-4B25AECDE21D}" type="pres">
      <dgm:prSet presAssocID="{5863693A-27FF-478C-96F6-08866E9FF01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nner"/>
        </a:ext>
      </dgm:extLst>
    </dgm:pt>
    <dgm:pt modelId="{95FD0971-0D5D-48B0-952F-EBF0394E5B4D}" type="pres">
      <dgm:prSet presAssocID="{5863693A-27FF-478C-96F6-08866E9FF012}" presName="spaceRect" presStyleCnt="0"/>
      <dgm:spPr/>
    </dgm:pt>
    <dgm:pt modelId="{DB98EEA5-8044-455A-9C6D-CCF7A1B763B3}" type="pres">
      <dgm:prSet presAssocID="{5863693A-27FF-478C-96F6-08866E9FF012}" presName="textRect" presStyleLbl="revTx" presStyleIdx="0" presStyleCnt="5">
        <dgm:presLayoutVars>
          <dgm:chMax val="1"/>
          <dgm:chPref val="1"/>
        </dgm:presLayoutVars>
      </dgm:prSet>
      <dgm:spPr/>
    </dgm:pt>
    <dgm:pt modelId="{E32B7B30-D8B3-4516-A667-53991061644B}" type="pres">
      <dgm:prSet presAssocID="{A2529F07-4CEE-4DEF-A021-A34AA8B38B07}" presName="sibTrans" presStyleCnt="0"/>
      <dgm:spPr/>
    </dgm:pt>
    <dgm:pt modelId="{40621BA3-F14B-4144-8218-AFB5CC86CB73}" type="pres">
      <dgm:prSet presAssocID="{B1A2B7FC-B1D7-4D39-8922-0F34BA72AC0C}" presName="compNode" presStyleCnt="0"/>
      <dgm:spPr/>
    </dgm:pt>
    <dgm:pt modelId="{7095A1E3-1EE7-4B5F-9085-8EDDB4AB94CF}" type="pres">
      <dgm:prSet presAssocID="{B1A2B7FC-B1D7-4D39-8922-0F34BA72AC0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V"/>
        </a:ext>
      </dgm:extLst>
    </dgm:pt>
    <dgm:pt modelId="{F32C5D73-6F49-48A9-8217-FFE6AAB9888B}" type="pres">
      <dgm:prSet presAssocID="{B1A2B7FC-B1D7-4D39-8922-0F34BA72AC0C}" presName="spaceRect" presStyleCnt="0"/>
      <dgm:spPr/>
    </dgm:pt>
    <dgm:pt modelId="{CCEA2A54-4728-49EB-9BBF-404FCD7A3114}" type="pres">
      <dgm:prSet presAssocID="{B1A2B7FC-B1D7-4D39-8922-0F34BA72AC0C}" presName="textRect" presStyleLbl="revTx" presStyleIdx="1" presStyleCnt="5">
        <dgm:presLayoutVars>
          <dgm:chMax val="1"/>
          <dgm:chPref val="1"/>
        </dgm:presLayoutVars>
      </dgm:prSet>
      <dgm:spPr/>
    </dgm:pt>
    <dgm:pt modelId="{0EAE665A-4261-4BA5-A140-4FBA90C21578}" type="pres">
      <dgm:prSet presAssocID="{000D88A9-7A16-4303-A9A0-664D0A6AB826}" presName="sibTrans" presStyleCnt="0"/>
      <dgm:spPr/>
    </dgm:pt>
    <dgm:pt modelId="{87C4E3BD-74B8-40B8-BB05-317D3A1E6FB9}" type="pres">
      <dgm:prSet presAssocID="{C4B68EC1-DA8D-41B2-8064-5AED8D8478CA}" presName="compNode" presStyleCnt="0"/>
      <dgm:spPr/>
    </dgm:pt>
    <dgm:pt modelId="{1E3E3D3F-248D-4151-A879-8448A09028CB}" type="pres">
      <dgm:prSet presAssocID="{C4B68EC1-DA8D-41B2-8064-5AED8D8478C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E83E048-3EA1-47CC-921A-BE8B4D77EEC9}" type="pres">
      <dgm:prSet presAssocID="{C4B68EC1-DA8D-41B2-8064-5AED8D8478CA}" presName="spaceRect" presStyleCnt="0"/>
      <dgm:spPr/>
    </dgm:pt>
    <dgm:pt modelId="{8965CDE1-260E-4267-B54D-768E01270C79}" type="pres">
      <dgm:prSet presAssocID="{C4B68EC1-DA8D-41B2-8064-5AED8D8478CA}" presName="textRect" presStyleLbl="revTx" presStyleIdx="2" presStyleCnt="5">
        <dgm:presLayoutVars>
          <dgm:chMax val="1"/>
          <dgm:chPref val="1"/>
        </dgm:presLayoutVars>
      </dgm:prSet>
      <dgm:spPr/>
    </dgm:pt>
    <dgm:pt modelId="{83E252AE-DC27-499C-AE96-841375B1C40D}" type="pres">
      <dgm:prSet presAssocID="{8C23D952-A8EE-488C-ADE3-0DB2C5FB8C1D}" presName="sibTrans" presStyleCnt="0"/>
      <dgm:spPr/>
    </dgm:pt>
    <dgm:pt modelId="{2EC73B1B-21E1-46D3-83E4-34E59A6AF215}" type="pres">
      <dgm:prSet presAssocID="{D4C32A53-6CD5-40AA-AFC8-345229F510A1}" presName="compNode" presStyleCnt="0"/>
      <dgm:spPr/>
    </dgm:pt>
    <dgm:pt modelId="{C9BA7015-B5B4-488B-9BB2-A023F6E73E66}" type="pres">
      <dgm:prSet presAssocID="{D4C32A53-6CD5-40AA-AFC8-345229F510A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49ECDC7A-5FA6-4F32-834C-E50FC832C028}" type="pres">
      <dgm:prSet presAssocID="{D4C32A53-6CD5-40AA-AFC8-345229F510A1}" presName="spaceRect" presStyleCnt="0"/>
      <dgm:spPr/>
    </dgm:pt>
    <dgm:pt modelId="{119D5497-0A6A-4402-9ABA-73D07F7ABD6C}" type="pres">
      <dgm:prSet presAssocID="{D4C32A53-6CD5-40AA-AFC8-345229F510A1}" presName="textRect" presStyleLbl="revTx" presStyleIdx="3" presStyleCnt="5">
        <dgm:presLayoutVars>
          <dgm:chMax val="1"/>
          <dgm:chPref val="1"/>
        </dgm:presLayoutVars>
      </dgm:prSet>
      <dgm:spPr/>
    </dgm:pt>
    <dgm:pt modelId="{9D30C7E6-4252-4FD0-91AE-05C70ECB9426}" type="pres">
      <dgm:prSet presAssocID="{070BA15C-B92A-48B3-A09F-EAFA6B5ACAC6}" presName="sibTrans" presStyleCnt="0"/>
      <dgm:spPr/>
    </dgm:pt>
    <dgm:pt modelId="{632E859D-FF14-42C1-91FE-1B875724A3E9}" type="pres">
      <dgm:prSet presAssocID="{63B1D979-7A8A-421C-A24A-C5A17BBD68F8}" presName="compNode" presStyleCnt="0"/>
      <dgm:spPr/>
    </dgm:pt>
    <dgm:pt modelId="{0588E28D-0133-40E3-BA16-82DE5AC8B7BE}" type="pres">
      <dgm:prSet presAssocID="{63B1D979-7A8A-421C-A24A-C5A17BBD68F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55FB24DD-F03E-4E8D-B54D-CED10FCE327C}" type="pres">
      <dgm:prSet presAssocID="{63B1D979-7A8A-421C-A24A-C5A17BBD68F8}" presName="spaceRect" presStyleCnt="0"/>
      <dgm:spPr/>
    </dgm:pt>
    <dgm:pt modelId="{938ADE4E-1980-4D6D-AB92-98AE5C8AAA58}" type="pres">
      <dgm:prSet presAssocID="{63B1D979-7A8A-421C-A24A-C5A17BBD68F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F753415-CDF9-46C0-B6E6-5726ADCAAA75}" type="presOf" srcId="{832B3B4A-7A0B-45D3-9120-4BEDBDF89A44}" destId="{82B300FB-0540-494A-A169-EA0BBCFA4361}" srcOrd="0" destOrd="0" presId="urn:microsoft.com/office/officeart/2018/2/layout/IconLabelList"/>
    <dgm:cxn modelId="{222D975C-1281-4950-B6F3-54738E5C7DF4}" srcId="{832B3B4A-7A0B-45D3-9120-4BEDBDF89A44}" destId="{63B1D979-7A8A-421C-A24A-C5A17BBD68F8}" srcOrd="4" destOrd="0" parTransId="{276564CB-396A-4AC5-A677-63DB46B3F2CC}" sibTransId="{E37540A2-00B7-4B16-B7D0-6B0725CEBF17}"/>
    <dgm:cxn modelId="{331CD548-2CCD-48EE-ACF0-712DA315DF4B}" type="presOf" srcId="{C4B68EC1-DA8D-41B2-8064-5AED8D8478CA}" destId="{8965CDE1-260E-4267-B54D-768E01270C79}" srcOrd="0" destOrd="0" presId="urn:microsoft.com/office/officeart/2018/2/layout/IconLabelList"/>
    <dgm:cxn modelId="{FC9DA450-1E3B-4B0D-B72E-214E2A3D46DF}" type="presOf" srcId="{D4C32A53-6CD5-40AA-AFC8-345229F510A1}" destId="{119D5497-0A6A-4402-9ABA-73D07F7ABD6C}" srcOrd="0" destOrd="0" presId="urn:microsoft.com/office/officeart/2018/2/layout/IconLabelList"/>
    <dgm:cxn modelId="{C15D239E-B2B3-4D7F-8791-FE37076AC2BF}" type="presOf" srcId="{B1A2B7FC-B1D7-4D39-8922-0F34BA72AC0C}" destId="{CCEA2A54-4728-49EB-9BBF-404FCD7A3114}" srcOrd="0" destOrd="0" presId="urn:microsoft.com/office/officeart/2018/2/layout/IconLabelList"/>
    <dgm:cxn modelId="{19FEC8A6-4ECE-47FF-B0B8-E65D58AC5347}" srcId="{832B3B4A-7A0B-45D3-9120-4BEDBDF89A44}" destId="{D4C32A53-6CD5-40AA-AFC8-345229F510A1}" srcOrd="3" destOrd="0" parTransId="{B2CC0759-D2E5-488A-AC33-9C9C0939097B}" sibTransId="{070BA15C-B92A-48B3-A09F-EAFA6B5ACAC6}"/>
    <dgm:cxn modelId="{E3C9EAB2-E10A-43CE-B658-64A07DB2D2BD}" type="presOf" srcId="{5863693A-27FF-478C-96F6-08866E9FF012}" destId="{DB98EEA5-8044-455A-9C6D-CCF7A1B763B3}" srcOrd="0" destOrd="0" presId="urn:microsoft.com/office/officeart/2018/2/layout/IconLabelList"/>
    <dgm:cxn modelId="{15F0D3B3-9D1E-4B56-87F8-B5299CD5BD4E}" srcId="{832B3B4A-7A0B-45D3-9120-4BEDBDF89A44}" destId="{C4B68EC1-DA8D-41B2-8064-5AED8D8478CA}" srcOrd="2" destOrd="0" parTransId="{404DA142-221E-4610-81EB-C099B70C90BB}" sibTransId="{8C23D952-A8EE-488C-ADE3-0DB2C5FB8C1D}"/>
    <dgm:cxn modelId="{19708ED2-6F08-4419-B9DD-3868D1DC437C}" srcId="{832B3B4A-7A0B-45D3-9120-4BEDBDF89A44}" destId="{B1A2B7FC-B1D7-4D39-8922-0F34BA72AC0C}" srcOrd="1" destOrd="0" parTransId="{D49009B8-7430-416D-944C-6FCB118A12A1}" sibTransId="{000D88A9-7A16-4303-A9A0-664D0A6AB826}"/>
    <dgm:cxn modelId="{62FF81E9-5E39-454F-9071-229CAED6B350}" type="presOf" srcId="{63B1D979-7A8A-421C-A24A-C5A17BBD68F8}" destId="{938ADE4E-1980-4D6D-AB92-98AE5C8AAA58}" srcOrd="0" destOrd="0" presId="urn:microsoft.com/office/officeart/2018/2/layout/IconLabelList"/>
    <dgm:cxn modelId="{A25B9FED-CFBE-479A-9AF0-E88638199FA9}" srcId="{832B3B4A-7A0B-45D3-9120-4BEDBDF89A44}" destId="{5863693A-27FF-478C-96F6-08866E9FF012}" srcOrd="0" destOrd="0" parTransId="{CA5AA7C8-813B-4261-A077-50B0342CC4D8}" sibTransId="{A2529F07-4CEE-4DEF-A021-A34AA8B38B07}"/>
    <dgm:cxn modelId="{E73030BB-CD37-4CE8-9322-607FAC0CEACF}" type="presParOf" srcId="{82B300FB-0540-494A-A169-EA0BBCFA4361}" destId="{DBD575CD-FFE6-43F0-B788-2FD0B398CD00}" srcOrd="0" destOrd="0" presId="urn:microsoft.com/office/officeart/2018/2/layout/IconLabelList"/>
    <dgm:cxn modelId="{0873F4AC-8D1A-4EC9-BFF1-80D866FAD02A}" type="presParOf" srcId="{DBD575CD-FFE6-43F0-B788-2FD0B398CD00}" destId="{D236C54B-FBF1-4B27-9D47-4B25AECDE21D}" srcOrd="0" destOrd="0" presId="urn:microsoft.com/office/officeart/2018/2/layout/IconLabelList"/>
    <dgm:cxn modelId="{99CF7D69-E3A1-47FF-8D4E-B8EE17A87964}" type="presParOf" srcId="{DBD575CD-FFE6-43F0-B788-2FD0B398CD00}" destId="{95FD0971-0D5D-48B0-952F-EBF0394E5B4D}" srcOrd="1" destOrd="0" presId="urn:microsoft.com/office/officeart/2018/2/layout/IconLabelList"/>
    <dgm:cxn modelId="{7B42A167-BBBE-4B5E-AB19-496E460D5001}" type="presParOf" srcId="{DBD575CD-FFE6-43F0-B788-2FD0B398CD00}" destId="{DB98EEA5-8044-455A-9C6D-CCF7A1B763B3}" srcOrd="2" destOrd="0" presId="urn:microsoft.com/office/officeart/2018/2/layout/IconLabelList"/>
    <dgm:cxn modelId="{B1808DF4-3111-4722-B703-470424EC525B}" type="presParOf" srcId="{82B300FB-0540-494A-A169-EA0BBCFA4361}" destId="{E32B7B30-D8B3-4516-A667-53991061644B}" srcOrd="1" destOrd="0" presId="urn:microsoft.com/office/officeart/2018/2/layout/IconLabelList"/>
    <dgm:cxn modelId="{1C349986-2D75-480E-8804-CBEBC661BA85}" type="presParOf" srcId="{82B300FB-0540-494A-A169-EA0BBCFA4361}" destId="{40621BA3-F14B-4144-8218-AFB5CC86CB73}" srcOrd="2" destOrd="0" presId="urn:microsoft.com/office/officeart/2018/2/layout/IconLabelList"/>
    <dgm:cxn modelId="{E85ADE71-1D77-49E5-A6B0-241030C2CAF4}" type="presParOf" srcId="{40621BA3-F14B-4144-8218-AFB5CC86CB73}" destId="{7095A1E3-1EE7-4B5F-9085-8EDDB4AB94CF}" srcOrd="0" destOrd="0" presId="urn:microsoft.com/office/officeart/2018/2/layout/IconLabelList"/>
    <dgm:cxn modelId="{C810FE86-1BC6-4717-BD31-5CF2BDEA1894}" type="presParOf" srcId="{40621BA3-F14B-4144-8218-AFB5CC86CB73}" destId="{F32C5D73-6F49-48A9-8217-FFE6AAB9888B}" srcOrd="1" destOrd="0" presId="urn:microsoft.com/office/officeart/2018/2/layout/IconLabelList"/>
    <dgm:cxn modelId="{398D3A9A-78EF-4DB9-98C4-6311DD7282C5}" type="presParOf" srcId="{40621BA3-F14B-4144-8218-AFB5CC86CB73}" destId="{CCEA2A54-4728-49EB-9BBF-404FCD7A3114}" srcOrd="2" destOrd="0" presId="urn:microsoft.com/office/officeart/2018/2/layout/IconLabelList"/>
    <dgm:cxn modelId="{161D75EB-5F42-4107-B003-7B53A098CA33}" type="presParOf" srcId="{82B300FB-0540-494A-A169-EA0BBCFA4361}" destId="{0EAE665A-4261-4BA5-A140-4FBA90C21578}" srcOrd="3" destOrd="0" presId="urn:microsoft.com/office/officeart/2018/2/layout/IconLabelList"/>
    <dgm:cxn modelId="{B68F7F94-61B4-464E-9CC7-22E5C7BD0A89}" type="presParOf" srcId="{82B300FB-0540-494A-A169-EA0BBCFA4361}" destId="{87C4E3BD-74B8-40B8-BB05-317D3A1E6FB9}" srcOrd="4" destOrd="0" presId="urn:microsoft.com/office/officeart/2018/2/layout/IconLabelList"/>
    <dgm:cxn modelId="{3E7972C4-39DF-494B-8BBA-E4020A074125}" type="presParOf" srcId="{87C4E3BD-74B8-40B8-BB05-317D3A1E6FB9}" destId="{1E3E3D3F-248D-4151-A879-8448A09028CB}" srcOrd="0" destOrd="0" presId="urn:microsoft.com/office/officeart/2018/2/layout/IconLabelList"/>
    <dgm:cxn modelId="{FB17B14F-E4D4-402A-83E2-2B756DAF6BDC}" type="presParOf" srcId="{87C4E3BD-74B8-40B8-BB05-317D3A1E6FB9}" destId="{7E83E048-3EA1-47CC-921A-BE8B4D77EEC9}" srcOrd="1" destOrd="0" presId="urn:microsoft.com/office/officeart/2018/2/layout/IconLabelList"/>
    <dgm:cxn modelId="{C59085AB-7048-4048-B968-F78FAF8617C7}" type="presParOf" srcId="{87C4E3BD-74B8-40B8-BB05-317D3A1E6FB9}" destId="{8965CDE1-260E-4267-B54D-768E01270C79}" srcOrd="2" destOrd="0" presId="urn:microsoft.com/office/officeart/2018/2/layout/IconLabelList"/>
    <dgm:cxn modelId="{0D01EF85-2C3A-4080-999E-A26A1142A52A}" type="presParOf" srcId="{82B300FB-0540-494A-A169-EA0BBCFA4361}" destId="{83E252AE-DC27-499C-AE96-841375B1C40D}" srcOrd="5" destOrd="0" presId="urn:microsoft.com/office/officeart/2018/2/layout/IconLabelList"/>
    <dgm:cxn modelId="{ED00ABDA-CA4B-4338-816A-769BB78EE57B}" type="presParOf" srcId="{82B300FB-0540-494A-A169-EA0BBCFA4361}" destId="{2EC73B1B-21E1-46D3-83E4-34E59A6AF215}" srcOrd="6" destOrd="0" presId="urn:microsoft.com/office/officeart/2018/2/layout/IconLabelList"/>
    <dgm:cxn modelId="{439BF159-DFA0-4402-921C-1FA849A96BF1}" type="presParOf" srcId="{2EC73B1B-21E1-46D3-83E4-34E59A6AF215}" destId="{C9BA7015-B5B4-488B-9BB2-A023F6E73E66}" srcOrd="0" destOrd="0" presId="urn:microsoft.com/office/officeart/2018/2/layout/IconLabelList"/>
    <dgm:cxn modelId="{6E0E9E6B-D7FD-48A0-906D-0F8F6A570AC8}" type="presParOf" srcId="{2EC73B1B-21E1-46D3-83E4-34E59A6AF215}" destId="{49ECDC7A-5FA6-4F32-834C-E50FC832C028}" srcOrd="1" destOrd="0" presId="urn:microsoft.com/office/officeart/2018/2/layout/IconLabelList"/>
    <dgm:cxn modelId="{6FDCEED4-976F-490B-896D-5D5E04B76FEE}" type="presParOf" srcId="{2EC73B1B-21E1-46D3-83E4-34E59A6AF215}" destId="{119D5497-0A6A-4402-9ABA-73D07F7ABD6C}" srcOrd="2" destOrd="0" presId="urn:microsoft.com/office/officeart/2018/2/layout/IconLabelList"/>
    <dgm:cxn modelId="{399089AE-1718-4C6D-895A-265C8AF5506A}" type="presParOf" srcId="{82B300FB-0540-494A-A169-EA0BBCFA4361}" destId="{9D30C7E6-4252-4FD0-91AE-05C70ECB9426}" srcOrd="7" destOrd="0" presId="urn:microsoft.com/office/officeart/2018/2/layout/IconLabelList"/>
    <dgm:cxn modelId="{71D19CAB-0D49-471C-9CDE-7F7F4E86C42B}" type="presParOf" srcId="{82B300FB-0540-494A-A169-EA0BBCFA4361}" destId="{632E859D-FF14-42C1-91FE-1B875724A3E9}" srcOrd="8" destOrd="0" presId="urn:microsoft.com/office/officeart/2018/2/layout/IconLabelList"/>
    <dgm:cxn modelId="{F1DDE3CE-C2D4-423F-9695-03969BD44347}" type="presParOf" srcId="{632E859D-FF14-42C1-91FE-1B875724A3E9}" destId="{0588E28D-0133-40E3-BA16-82DE5AC8B7BE}" srcOrd="0" destOrd="0" presId="urn:microsoft.com/office/officeart/2018/2/layout/IconLabelList"/>
    <dgm:cxn modelId="{B93DECD7-901E-4E75-B470-CF051106F266}" type="presParOf" srcId="{632E859D-FF14-42C1-91FE-1B875724A3E9}" destId="{55FB24DD-F03E-4E8D-B54D-CED10FCE327C}" srcOrd="1" destOrd="0" presId="urn:microsoft.com/office/officeart/2018/2/layout/IconLabelList"/>
    <dgm:cxn modelId="{23687393-8E45-4786-BE5C-665995B8B660}" type="presParOf" srcId="{632E859D-FF14-42C1-91FE-1B875724A3E9}" destId="{938ADE4E-1980-4D6D-AB92-98AE5C8AAA5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48A650-CEF9-4D63-8213-53574222341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39AA89-A209-4D2F-9C4E-A5CD8BF603A4}">
      <dgm:prSet/>
      <dgm:spPr/>
      <dgm:t>
        <a:bodyPr/>
        <a:lstStyle/>
        <a:p>
          <a:r>
            <a:rPr lang="en-US"/>
            <a:t>Standards</a:t>
          </a:r>
        </a:p>
      </dgm:t>
    </dgm:pt>
    <dgm:pt modelId="{25C28DEF-D3FD-4214-BA70-81E9A2F62326}" type="parTrans" cxnId="{4E298457-3D55-492D-9285-B6629764739A}">
      <dgm:prSet/>
      <dgm:spPr/>
      <dgm:t>
        <a:bodyPr/>
        <a:lstStyle/>
        <a:p>
          <a:endParaRPr lang="en-US"/>
        </a:p>
      </dgm:t>
    </dgm:pt>
    <dgm:pt modelId="{52CCDB68-48A3-4B8E-8711-D8FF72AEA677}" type="sibTrans" cxnId="{4E298457-3D55-492D-9285-B6629764739A}">
      <dgm:prSet/>
      <dgm:spPr/>
      <dgm:t>
        <a:bodyPr/>
        <a:lstStyle/>
        <a:p>
          <a:endParaRPr lang="en-US"/>
        </a:p>
      </dgm:t>
    </dgm:pt>
    <dgm:pt modelId="{D79CB9C4-A638-48F4-A294-3EED7D9461B4}">
      <dgm:prSet/>
      <dgm:spPr/>
      <dgm:t>
        <a:bodyPr/>
        <a:lstStyle/>
        <a:p>
          <a:r>
            <a:rPr lang="en-US"/>
            <a:t>HL7</a:t>
          </a:r>
        </a:p>
      </dgm:t>
    </dgm:pt>
    <dgm:pt modelId="{83AC2566-6017-4AAA-9828-AE85D9B79B3B}" type="parTrans" cxnId="{65440239-E38F-4EDF-99FF-E0E1D8CDA0B9}">
      <dgm:prSet/>
      <dgm:spPr/>
      <dgm:t>
        <a:bodyPr/>
        <a:lstStyle/>
        <a:p>
          <a:endParaRPr lang="en-US"/>
        </a:p>
      </dgm:t>
    </dgm:pt>
    <dgm:pt modelId="{3A85538E-2A02-41B0-8B31-985BFC73AE41}" type="sibTrans" cxnId="{65440239-E38F-4EDF-99FF-E0E1D8CDA0B9}">
      <dgm:prSet/>
      <dgm:spPr/>
      <dgm:t>
        <a:bodyPr/>
        <a:lstStyle/>
        <a:p>
          <a:endParaRPr lang="en-US"/>
        </a:p>
      </dgm:t>
    </dgm:pt>
    <dgm:pt modelId="{C97A8D56-E8D8-4943-9BF9-1B88C418B6EB}">
      <dgm:prSet/>
      <dgm:spPr/>
      <dgm:t>
        <a:bodyPr/>
        <a:lstStyle/>
        <a:p>
          <a:r>
            <a:rPr lang="en-US"/>
            <a:t>FHIR</a:t>
          </a:r>
        </a:p>
      </dgm:t>
    </dgm:pt>
    <dgm:pt modelId="{F084963D-9C25-4169-A0B4-AC69B1F0982C}" type="parTrans" cxnId="{1B348118-B833-443B-8F78-BA645158C502}">
      <dgm:prSet/>
      <dgm:spPr/>
      <dgm:t>
        <a:bodyPr/>
        <a:lstStyle/>
        <a:p>
          <a:endParaRPr lang="en-US"/>
        </a:p>
      </dgm:t>
    </dgm:pt>
    <dgm:pt modelId="{6667C545-558C-4376-B20F-499E8D3530CA}" type="sibTrans" cxnId="{1B348118-B833-443B-8F78-BA645158C502}">
      <dgm:prSet/>
      <dgm:spPr/>
      <dgm:t>
        <a:bodyPr/>
        <a:lstStyle/>
        <a:p>
          <a:endParaRPr lang="en-US"/>
        </a:p>
      </dgm:t>
    </dgm:pt>
    <dgm:pt modelId="{148A4FD9-B818-4485-88A4-A568F2A91BF9}">
      <dgm:prSet/>
      <dgm:spPr/>
      <dgm:t>
        <a:bodyPr/>
        <a:lstStyle/>
        <a:p>
          <a:r>
            <a:rPr lang="en-US" dirty="0"/>
            <a:t>Formats</a:t>
          </a:r>
        </a:p>
      </dgm:t>
    </dgm:pt>
    <dgm:pt modelId="{FFF1A865-DC8D-4F86-B06E-553B56654A4B}" type="parTrans" cxnId="{185BB2A6-4C8A-4FB3-93E6-F0EF71986B4D}">
      <dgm:prSet/>
      <dgm:spPr/>
      <dgm:t>
        <a:bodyPr/>
        <a:lstStyle/>
        <a:p>
          <a:endParaRPr lang="en-US"/>
        </a:p>
      </dgm:t>
    </dgm:pt>
    <dgm:pt modelId="{1C1521B9-EFF6-46E1-94B1-A7D143E6469B}" type="sibTrans" cxnId="{185BB2A6-4C8A-4FB3-93E6-F0EF71986B4D}">
      <dgm:prSet/>
      <dgm:spPr/>
      <dgm:t>
        <a:bodyPr/>
        <a:lstStyle/>
        <a:p>
          <a:endParaRPr lang="en-US"/>
        </a:p>
      </dgm:t>
    </dgm:pt>
    <dgm:pt modelId="{37FC0020-D86F-4645-8D21-99A9AC1B2EC6}">
      <dgm:prSet/>
      <dgm:spPr/>
      <dgm:t>
        <a:bodyPr/>
        <a:lstStyle/>
        <a:p>
          <a:r>
            <a:rPr lang="en-US"/>
            <a:t>DICOM</a:t>
          </a:r>
        </a:p>
      </dgm:t>
    </dgm:pt>
    <dgm:pt modelId="{57D5AD17-D4F1-4864-A554-5296D970AC8E}" type="parTrans" cxnId="{B9933D0E-B599-4C46-8F48-0120E1BEC911}">
      <dgm:prSet/>
      <dgm:spPr/>
      <dgm:t>
        <a:bodyPr/>
        <a:lstStyle/>
        <a:p>
          <a:endParaRPr lang="en-US"/>
        </a:p>
      </dgm:t>
    </dgm:pt>
    <dgm:pt modelId="{B12E445B-C7C7-4A1B-B584-2DBBBCD880AF}" type="sibTrans" cxnId="{B9933D0E-B599-4C46-8F48-0120E1BEC911}">
      <dgm:prSet/>
      <dgm:spPr/>
      <dgm:t>
        <a:bodyPr/>
        <a:lstStyle/>
        <a:p>
          <a:endParaRPr lang="en-US"/>
        </a:p>
      </dgm:t>
    </dgm:pt>
    <dgm:pt modelId="{DD0952EF-37F1-4865-8211-458B8AD93AFD}">
      <dgm:prSet/>
      <dgm:spPr/>
      <dgm:t>
        <a:bodyPr/>
        <a:lstStyle/>
        <a:p>
          <a:r>
            <a:rPr lang="en-US"/>
            <a:t>NIFTI</a:t>
          </a:r>
        </a:p>
      </dgm:t>
    </dgm:pt>
    <dgm:pt modelId="{2388814C-DF0D-46F7-8C3C-2C284018CE47}" type="parTrans" cxnId="{A536B5B8-767B-497C-AD1D-FA3EC6BDCC3D}">
      <dgm:prSet/>
      <dgm:spPr/>
      <dgm:t>
        <a:bodyPr/>
        <a:lstStyle/>
        <a:p>
          <a:endParaRPr lang="en-US"/>
        </a:p>
      </dgm:t>
    </dgm:pt>
    <dgm:pt modelId="{892E7ED3-333A-4402-BB21-2D0669730A3D}" type="sibTrans" cxnId="{A536B5B8-767B-497C-AD1D-FA3EC6BDCC3D}">
      <dgm:prSet/>
      <dgm:spPr/>
      <dgm:t>
        <a:bodyPr/>
        <a:lstStyle/>
        <a:p>
          <a:endParaRPr lang="en-US"/>
        </a:p>
      </dgm:t>
    </dgm:pt>
    <dgm:pt modelId="{E92AC8A7-1431-49D6-A356-376C3B3879D1}">
      <dgm:prSet/>
      <dgm:spPr/>
      <dgm:t>
        <a:bodyPr/>
        <a:lstStyle/>
        <a:p>
          <a:r>
            <a:rPr lang="en-US"/>
            <a:t>MNC</a:t>
          </a:r>
        </a:p>
      </dgm:t>
    </dgm:pt>
    <dgm:pt modelId="{EA71F55A-E5A0-4E5C-8ECF-34897CEA3A7B}" type="parTrans" cxnId="{9E793CCC-F2BC-4CAA-9B9A-3DF145166E8F}">
      <dgm:prSet/>
      <dgm:spPr/>
      <dgm:t>
        <a:bodyPr/>
        <a:lstStyle/>
        <a:p>
          <a:endParaRPr lang="en-US"/>
        </a:p>
      </dgm:t>
    </dgm:pt>
    <dgm:pt modelId="{5BB4F9B3-7EE7-461E-BB62-22009CFE8D27}" type="sibTrans" cxnId="{9E793CCC-F2BC-4CAA-9B9A-3DF145166E8F}">
      <dgm:prSet/>
      <dgm:spPr/>
      <dgm:t>
        <a:bodyPr/>
        <a:lstStyle/>
        <a:p>
          <a:endParaRPr lang="en-US"/>
        </a:p>
      </dgm:t>
    </dgm:pt>
    <dgm:pt modelId="{AF765D2E-ABF1-4E81-9628-5A0C5F87865A}">
      <dgm:prSet/>
      <dgm:spPr/>
      <dgm:t>
        <a:bodyPr/>
        <a:lstStyle/>
        <a:p>
          <a:r>
            <a:rPr lang="en-US"/>
            <a:t>JPG/PNG</a:t>
          </a:r>
        </a:p>
      </dgm:t>
    </dgm:pt>
    <dgm:pt modelId="{3100DA70-00BA-4B70-8ABA-5A992CDE7599}" type="parTrans" cxnId="{BEF3B917-A3B3-416B-9C9C-492CB46C7AD8}">
      <dgm:prSet/>
      <dgm:spPr/>
      <dgm:t>
        <a:bodyPr/>
        <a:lstStyle/>
        <a:p>
          <a:endParaRPr lang="en-US"/>
        </a:p>
      </dgm:t>
    </dgm:pt>
    <dgm:pt modelId="{7CC1E360-7E1B-4509-B8C6-57960F6A7804}" type="sibTrans" cxnId="{BEF3B917-A3B3-416B-9C9C-492CB46C7AD8}">
      <dgm:prSet/>
      <dgm:spPr/>
      <dgm:t>
        <a:bodyPr/>
        <a:lstStyle/>
        <a:p>
          <a:endParaRPr lang="en-US"/>
        </a:p>
      </dgm:t>
    </dgm:pt>
    <dgm:pt modelId="{CCFB378E-239C-42F5-9DCA-117B87EF3921}">
      <dgm:prSet/>
      <dgm:spPr/>
      <dgm:t>
        <a:bodyPr/>
        <a:lstStyle/>
        <a:p>
          <a:r>
            <a:rPr lang="en-US"/>
            <a:t>Regulations</a:t>
          </a:r>
        </a:p>
      </dgm:t>
    </dgm:pt>
    <dgm:pt modelId="{42027459-B38D-4F7A-A97B-E913C1AB1351}" type="parTrans" cxnId="{50DE32E4-C079-474C-BCF2-8FFAAA52B4B6}">
      <dgm:prSet/>
      <dgm:spPr/>
      <dgm:t>
        <a:bodyPr/>
        <a:lstStyle/>
        <a:p>
          <a:endParaRPr lang="en-US"/>
        </a:p>
      </dgm:t>
    </dgm:pt>
    <dgm:pt modelId="{51D84281-CB45-4EE2-9AA0-414C0E5D540E}" type="sibTrans" cxnId="{50DE32E4-C079-474C-BCF2-8FFAAA52B4B6}">
      <dgm:prSet/>
      <dgm:spPr/>
      <dgm:t>
        <a:bodyPr/>
        <a:lstStyle/>
        <a:p>
          <a:endParaRPr lang="en-US"/>
        </a:p>
      </dgm:t>
    </dgm:pt>
    <dgm:pt modelId="{CE63388E-E505-4E6E-B082-F6D128CC5D78}">
      <dgm:prSet/>
      <dgm:spPr/>
      <dgm:t>
        <a:bodyPr/>
        <a:lstStyle/>
        <a:p>
          <a:r>
            <a:rPr lang="en-US"/>
            <a:t>HIPAA</a:t>
          </a:r>
        </a:p>
      </dgm:t>
    </dgm:pt>
    <dgm:pt modelId="{3FEDAE5C-15CF-4715-9F80-566DB0CBC2D4}" type="parTrans" cxnId="{1407BA26-3185-4B68-88FA-6682C9446304}">
      <dgm:prSet/>
      <dgm:spPr/>
      <dgm:t>
        <a:bodyPr/>
        <a:lstStyle/>
        <a:p>
          <a:endParaRPr lang="en-US"/>
        </a:p>
      </dgm:t>
    </dgm:pt>
    <dgm:pt modelId="{6C4E01AD-A7D0-4573-B78C-43737E2D63EA}" type="sibTrans" cxnId="{1407BA26-3185-4B68-88FA-6682C9446304}">
      <dgm:prSet/>
      <dgm:spPr/>
      <dgm:t>
        <a:bodyPr/>
        <a:lstStyle/>
        <a:p>
          <a:endParaRPr lang="en-US"/>
        </a:p>
      </dgm:t>
    </dgm:pt>
    <dgm:pt modelId="{F78DEDEA-8BF5-4A90-BB61-B3D88DB38154}">
      <dgm:prSet/>
      <dgm:spPr/>
      <dgm:t>
        <a:bodyPr/>
        <a:lstStyle/>
        <a:p>
          <a:r>
            <a:rPr lang="en-US" dirty="0"/>
            <a:t>GDPR</a:t>
          </a:r>
        </a:p>
      </dgm:t>
    </dgm:pt>
    <dgm:pt modelId="{23A2D0EA-A489-4D77-B4A4-6832D4B0079B}" type="parTrans" cxnId="{432EB2A5-2784-4012-B515-9F55AA15D08D}">
      <dgm:prSet/>
      <dgm:spPr/>
      <dgm:t>
        <a:bodyPr/>
        <a:lstStyle/>
        <a:p>
          <a:endParaRPr lang="en-US"/>
        </a:p>
      </dgm:t>
    </dgm:pt>
    <dgm:pt modelId="{18717E75-5552-41A1-AC89-938659415970}" type="sibTrans" cxnId="{432EB2A5-2784-4012-B515-9F55AA15D08D}">
      <dgm:prSet/>
      <dgm:spPr/>
      <dgm:t>
        <a:bodyPr/>
        <a:lstStyle/>
        <a:p>
          <a:endParaRPr lang="en-US"/>
        </a:p>
      </dgm:t>
    </dgm:pt>
    <dgm:pt modelId="{141D0ACD-2DF3-4571-BEAC-830939770AD3}" type="pres">
      <dgm:prSet presAssocID="{6148A650-CEF9-4D63-8213-535742223416}" presName="root" presStyleCnt="0">
        <dgm:presLayoutVars>
          <dgm:dir/>
          <dgm:resizeHandles val="exact"/>
        </dgm:presLayoutVars>
      </dgm:prSet>
      <dgm:spPr/>
    </dgm:pt>
    <dgm:pt modelId="{99B35758-29FD-411D-9001-2621AE9F71D1}" type="pres">
      <dgm:prSet presAssocID="{F739AA89-A209-4D2F-9C4E-A5CD8BF603A4}" presName="compNode" presStyleCnt="0"/>
      <dgm:spPr/>
    </dgm:pt>
    <dgm:pt modelId="{71B2C68F-BD91-4CCA-B6E7-677C8F102DDC}" type="pres">
      <dgm:prSet presAssocID="{F739AA89-A209-4D2F-9C4E-A5CD8BF603A4}" presName="bgRect" presStyleLbl="bgShp" presStyleIdx="0" presStyleCnt="3"/>
      <dgm:spPr/>
    </dgm:pt>
    <dgm:pt modelId="{99EFEC97-E2C7-441D-883C-681917D794DB}" type="pres">
      <dgm:prSet presAssocID="{F739AA89-A209-4D2F-9C4E-A5CD8BF603A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B6C3DB7-499F-4F0A-812C-105691541D06}" type="pres">
      <dgm:prSet presAssocID="{F739AA89-A209-4D2F-9C4E-A5CD8BF603A4}" presName="spaceRect" presStyleCnt="0"/>
      <dgm:spPr/>
    </dgm:pt>
    <dgm:pt modelId="{1A5960BF-C1C3-41DC-BC20-BF24B5B759D5}" type="pres">
      <dgm:prSet presAssocID="{F739AA89-A209-4D2F-9C4E-A5CD8BF603A4}" presName="parTx" presStyleLbl="revTx" presStyleIdx="0" presStyleCnt="6">
        <dgm:presLayoutVars>
          <dgm:chMax val="0"/>
          <dgm:chPref val="0"/>
        </dgm:presLayoutVars>
      </dgm:prSet>
      <dgm:spPr/>
    </dgm:pt>
    <dgm:pt modelId="{551D93D6-C958-47D3-A35D-19D8726DA515}" type="pres">
      <dgm:prSet presAssocID="{F739AA89-A209-4D2F-9C4E-A5CD8BF603A4}" presName="desTx" presStyleLbl="revTx" presStyleIdx="1" presStyleCnt="6">
        <dgm:presLayoutVars/>
      </dgm:prSet>
      <dgm:spPr/>
    </dgm:pt>
    <dgm:pt modelId="{2175FB28-0A51-433A-92B6-939D6BECC114}" type="pres">
      <dgm:prSet presAssocID="{52CCDB68-48A3-4B8E-8711-D8FF72AEA677}" presName="sibTrans" presStyleCnt="0"/>
      <dgm:spPr/>
    </dgm:pt>
    <dgm:pt modelId="{CF22172A-2E3E-4319-86B8-6D0B7713287E}" type="pres">
      <dgm:prSet presAssocID="{148A4FD9-B818-4485-88A4-A568F2A91BF9}" presName="compNode" presStyleCnt="0"/>
      <dgm:spPr/>
    </dgm:pt>
    <dgm:pt modelId="{32CF707C-479F-46AE-8305-23065CD6741B}" type="pres">
      <dgm:prSet presAssocID="{148A4FD9-B818-4485-88A4-A568F2A91BF9}" presName="bgRect" presStyleLbl="bgShp" presStyleIdx="1" presStyleCnt="3"/>
      <dgm:spPr/>
    </dgm:pt>
    <dgm:pt modelId="{17C80489-F016-4E10-B66E-C7184A156F23}" type="pres">
      <dgm:prSet presAssocID="{148A4FD9-B818-4485-88A4-A568F2A91BF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7FE1FE3-A10F-4F12-BE0F-EEBB69C4FC10}" type="pres">
      <dgm:prSet presAssocID="{148A4FD9-B818-4485-88A4-A568F2A91BF9}" presName="spaceRect" presStyleCnt="0"/>
      <dgm:spPr/>
    </dgm:pt>
    <dgm:pt modelId="{D0B9CBEB-D0E6-4AF7-9A2C-83F3F4CE603B}" type="pres">
      <dgm:prSet presAssocID="{148A4FD9-B818-4485-88A4-A568F2A91BF9}" presName="parTx" presStyleLbl="revTx" presStyleIdx="2" presStyleCnt="6">
        <dgm:presLayoutVars>
          <dgm:chMax val="0"/>
          <dgm:chPref val="0"/>
        </dgm:presLayoutVars>
      </dgm:prSet>
      <dgm:spPr/>
    </dgm:pt>
    <dgm:pt modelId="{06C68688-BB1C-4B9D-AF98-1669D1232ACC}" type="pres">
      <dgm:prSet presAssocID="{148A4FD9-B818-4485-88A4-A568F2A91BF9}" presName="desTx" presStyleLbl="revTx" presStyleIdx="3" presStyleCnt="6">
        <dgm:presLayoutVars/>
      </dgm:prSet>
      <dgm:spPr/>
    </dgm:pt>
    <dgm:pt modelId="{4B064DD6-4E02-4CD2-BDB8-FBC93D40505C}" type="pres">
      <dgm:prSet presAssocID="{1C1521B9-EFF6-46E1-94B1-A7D143E6469B}" presName="sibTrans" presStyleCnt="0"/>
      <dgm:spPr/>
    </dgm:pt>
    <dgm:pt modelId="{86DA9CF8-56FE-478B-AA00-E5B5D98B4478}" type="pres">
      <dgm:prSet presAssocID="{CCFB378E-239C-42F5-9DCA-117B87EF3921}" presName="compNode" presStyleCnt="0"/>
      <dgm:spPr/>
    </dgm:pt>
    <dgm:pt modelId="{B70C0E41-E8D5-4F6D-9755-C723B17ABAB9}" type="pres">
      <dgm:prSet presAssocID="{CCFB378E-239C-42F5-9DCA-117B87EF3921}" presName="bgRect" presStyleLbl="bgShp" presStyleIdx="2" presStyleCnt="3"/>
      <dgm:spPr/>
    </dgm:pt>
    <dgm:pt modelId="{B7F68989-51A3-46BF-B934-84CE1DACBBD2}" type="pres">
      <dgm:prSet presAssocID="{CCFB378E-239C-42F5-9DCA-117B87EF39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FBB5237E-160F-47FF-AAD9-CA33C4D3E2B5}" type="pres">
      <dgm:prSet presAssocID="{CCFB378E-239C-42F5-9DCA-117B87EF3921}" presName="spaceRect" presStyleCnt="0"/>
      <dgm:spPr/>
    </dgm:pt>
    <dgm:pt modelId="{B4998195-9946-4877-BDED-AF3BBDA59848}" type="pres">
      <dgm:prSet presAssocID="{CCFB378E-239C-42F5-9DCA-117B87EF3921}" presName="parTx" presStyleLbl="revTx" presStyleIdx="4" presStyleCnt="6">
        <dgm:presLayoutVars>
          <dgm:chMax val="0"/>
          <dgm:chPref val="0"/>
        </dgm:presLayoutVars>
      </dgm:prSet>
      <dgm:spPr/>
    </dgm:pt>
    <dgm:pt modelId="{B41F3233-12A7-4AA2-A150-80A772A4CFF0}" type="pres">
      <dgm:prSet presAssocID="{CCFB378E-239C-42F5-9DCA-117B87EF3921}" presName="desTx" presStyleLbl="revTx" presStyleIdx="5" presStyleCnt="6">
        <dgm:presLayoutVars/>
      </dgm:prSet>
      <dgm:spPr/>
    </dgm:pt>
  </dgm:ptLst>
  <dgm:cxnLst>
    <dgm:cxn modelId="{76F87D0B-AFCC-45B2-AD68-91D457C8C116}" type="presOf" srcId="{6148A650-CEF9-4D63-8213-535742223416}" destId="{141D0ACD-2DF3-4571-BEAC-830939770AD3}" srcOrd="0" destOrd="0" presId="urn:microsoft.com/office/officeart/2018/2/layout/IconVerticalSolidList"/>
    <dgm:cxn modelId="{B9933D0E-B599-4C46-8F48-0120E1BEC911}" srcId="{148A4FD9-B818-4485-88A4-A568F2A91BF9}" destId="{37FC0020-D86F-4645-8D21-99A9AC1B2EC6}" srcOrd="0" destOrd="0" parTransId="{57D5AD17-D4F1-4864-A554-5296D970AC8E}" sibTransId="{B12E445B-C7C7-4A1B-B584-2DBBBCD880AF}"/>
    <dgm:cxn modelId="{818B5313-3780-4025-B992-B1A8B8C401EC}" type="presOf" srcId="{F739AA89-A209-4D2F-9C4E-A5CD8BF603A4}" destId="{1A5960BF-C1C3-41DC-BC20-BF24B5B759D5}" srcOrd="0" destOrd="0" presId="urn:microsoft.com/office/officeart/2018/2/layout/IconVerticalSolidList"/>
    <dgm:cxn modelId="{BEF3B917-A3B3-416B-9C9C-492CB46C7AD8}" srcId="{148A4FD9-B818-4485-88A4-A568F2A91BF9}" destId="{AF765D2E-ABF1-4E81-9628-5A0C5F87865A}" srcOrd="3" destOrd="0" parTransId="{3100DA70-00BA-4B70-8ABA-5A992CDE7599}" sibTransId="{7CC1E360-7E1B-4509-B8C6-57960F6A7804}"/>
    <dgm:cxn modelId="{1B348118-B833-443B-8F78-BA645158C502}" srcId="{F739AA89-A209-4D2F-9C4E-A5CD8BF603A4}" destId="{C97A8D56-E8D8-4943-9BF9-1B88C418B6EB}" srcOrd="1" destOrd="0" parTransId="{F084963D-9C25-4169-A0B4-AC69B1F0982C}" sibTransId="{6667C545-558C-4376-B20F-499E8D3530CA}"/>
    <dgm:cxn modelId="{1407BA26-3185-4B68-88FA-6682C9446304}" srcId="{CCFB378E-239C-42F5-9DCA-117B87EF3921}" destId="{CE63388E-E505-4E6E-B082-F6D128CC5D78}" srcOrd="0" destOrd="0" parTransId="{3FEDAE5C-15CF-4715-9F80-566DB0CBC2D4}" sibTransId="{6C4E01AD-A7D0-4573-B78C-43737E2D63EA}"/>
    <dgm:cxn modelId="{6A19722A-C93B-42D5-844F-B50F7AB123F0}" type="presOf" srcId="{37FC0020-D86F-4645-8D21-99A9AC1B2EC6}" destId="{06C68688-BB1C-4B9D-AF98-1669D1232ACC}" srcOrd="0" destOrd="0" presId="urn:microsoft.com/office/officeart/2018/2/layout/IconVerticalSolidList"/>
    <dgm:cxn modelId="{9D63F436-1010-4BDE-A8F0-E377F239A50B}" type="presOf" srcId="{DD0952EF-37F1-4865-8211-458B8AD93AFD}" destId="{06C68688-BB1C-4B9D-AF98-1669D1232ACC}" srcOrd="0" destOrd="1" presId="urn:microsoft.com/office/officeart/2018/2/layout/IconVerticalSolidList"/>
    <dgm:cxn modelId="{65440239-E38F-4EDF-99FF-E0E1D8CDA0B9}" srcId="{F739AA89-A209-4D2F-9C4E-A5CD8BF603A4}" destId="{D79CB9C4-A638-48F4-A294-3EED7D9461B4}" srcOrd="0" destOrd="0" parTransId="{83AC2566-6017-4AAA-9828-AE85D9B79B3B}" sibTransId="{3A85538E-2A02-41B0-8B31-985BFC73AE41}"/>
    <dgm:cxn modelId="{805A433D-1DA4-4BF0-A39D-9EDBCC9E4A8A}" type="presOf" srcId="{D79CB9C4-A638-48F4-A294-3EED7D9461B4}" destId="{551D93D6-C958-47D3-A35D-19D8726DA515}" srcOrd="0" destOrd="0" presId="urn:microsoft.com/office/officeart/2018/2/layout/IconVerticalSolidList"/>
    <dgm:cxn modelId="{D919C950-91E3-46A8-995D-C7999D285A1C}" type="presOf" srcId="{148A4FD9-B818-4485-88A4-A568F2A91BF9}" destId="{D0B9CBEB-D0E6-4AF7-9A2C-83F3F4CE603B}" srcOrd="0" destOrd="0" presId="urn:microsoft.com/office/officeart/2018/2/layout/IconVerticalSolidList"/>
    <dgm:cxn modelId="{4E298457-3D55-492D-9285-B6629764739A}" srcId="{6148A650-CEF9-4D63-8213-535742223416}" destId="{F739AA89-A209-4D2F-9C4E-A5CD8BF603A4}" srcOrd="0" destOrd="0" parTransId="{25C28DEF-D3FD-4214-BA70-81E9A2F62326}" sibTransId="{52CCDB68-48A3-4B8E-8711-D8FF72AEA677}"/>
    <dgm:cxn modelId="{DA144B7B-E767-4455-B31F-880F47879E94}" type="presOf" srcId="{C97A8D56-E8D8-4943-9BF9-1B88C418B6EB}" destId="{551D93D6-C958-47D3-A35D-19D8726DA515}" srcOrd="0" destOrd="1" presId="urn:microsoft.com/office/officeart/2018/2/layout/IconVerticalSolidList"/>
    <dgm:cxn modelId="{EED6237D-060A-4610-AFD5-6509C9E84459}" type="presOf" srcId="{CCFB378E-239C-42F5-9DCA-117B87EF3921}" destId="{B4998195-9946-4877-BDED-AF3BBDA59848}" srcOrd="0" destOrd="0" presId="urn:microsoft.com/office/officeart/2018/2/layout/IconVerticalSolidList"/>
    <dgm:cxn modelId="{CCB39482-C84E-40B7-A9BF-E58E378E2AFE}" type="presOf" srcId="{E92AC8A7-1431-49D6-A356-376C3B3879D1}" destId="{06C68688-BB1C-4B9D-AF98-1669D1232ACC}" srcOrd="0" destOrd="2" presId="urn:microsoft.com/office/officeart/2018/2/layout/IconVerticalSolidList"/>
    <dgm:cxn modelId="{6227449F-3A0C-4480-B14B-4BCDCEDE96E0}" type="presOf" srcId="{F78DEDEA-8BF5-4A90-BB61-B3D88DB38154}" destId="{B41F3233-12A7-4AA2-A150-80A772A4CFF0}" srcOrd="0" destOrd="1" presId="urn:microsoft.com/office/officeart/2018/2/layout/IconVerticalSolidList"/>
    <dgm:cxn modelId="{AFC901A0-0287-4BF1-912C-5BA2360D3E81}" type="presOf" srcId="{CE63388E-E505-4E6E-B082-F6D128CC5D78}" destId="{B41F3233-12A7-4AA2-A150-80A772A4CFF0}" srcOrd="0" destOrd="0" presId="urn:microsoft.com/office/officeart/2018/2/layout/IconVerticalSolidList"/>
    <dgm:cxn modelId="{432EB2A5-2784-4012-B515-9F55AA15D08D}" srcId="{CCFB378E-239C-42F5-9DCA-117B87EF3921}" destId="{F78DEDEA-8BF5-4A90-BB61-B3D88DB38154}" srcOrd="1" destOrd="0" parTransId="{23A2D0EA-A489-4D77-B4A4-6832D4B0079B}" sibTransId="{18717E75-5552-41A1-AC89-938659415970}"/>
    <dgm:cxn modelId="{185BB2A6-4C8A-4FB3-93E6-F0EF71986B4D}" srcId="{6148A650-CEF9-4D63-8213-535742223416}" destId="{148A4FD9-B818-4485-88A4-A568F2A91BF9}" srcOrd="1" destOrd="0" parTransId="{FFF1A865-DC8D-4F86-B06E-553B56654A4B}" sibTransId="{1C1521B9-EFF6-46E1-94B1-A7D143E6469B}"/>
    <dgm:cxn modelId="{A536B5B8-767B-497C-AD1D-FA3EC6BDCC3D}" srcId="{148A4FD9-B818-4485-88A4-A568F2A91BF9}" destId="{DD0952EF-37F1-4865-8211-458B8AD93AFD}" srcOrd="1" destOrd="0" parTransId="{2388814C-DF0D-46F7-8C3C-2C284018CE47}" sibTransId="{892E7ED3-333A-4402-BB21-2D0669730A3D}"/>
    <dgm:cxn modelId="{9E793CCC-F2BC-4CAA-9B9A-3DF145166E8F}" srcId="{148A4FD9-B818-4485-88A4-A568F2A91BF9}" destId="{E92AC8A7-1431-49D6-A356-376C3B3879D1}" srcOrd="2" destOrd="0" parTransId="{EA71F55A-E5A0-4E5C-8ECF-34897CEA3A7B}" sibTransId="{5BB4F9B3-7EE7-461E-BB62-22009CFE8D27}"/>
    <dgm:cxn modelId="{3A417FCC-2C51-406B-86A2-29A8F65121A9}" type="presOf" srcId="{AF765D2E-ABF1-4E81-9628-5A0C5F87865A}" destId="{06C68688-BB1C-4B9D-AF98-1669D1232ACC}" srcOrd="0" destOrd="3" presId="urn:microsoft.com/office/officeart/2018/2/layout/IconVerticalSolidList"/>
    <dgm:cxn modelId="{50DE32E4-C079-474C-BCF2-8FFAAA52B4B6}" srcId="{6148A650-CEF9-4D63-8213-535742223416}" destId="{CCFB378E-239C-42F5-9DCA-117B87EF3921}" srcOrd="2" destOrd="0" parTransId="{42027459-B38D-4F7A-A97B-E913C1AB1351}" sibTransId="{51D84281-CB45-4EE2-9AA0-414C0E5D540E}"/>
    <dgm:cxn modelId="{905F0C04-7FAF-4B01-847C-248453F5A290}" type="presParOf" srcId="{141D0ACD-2DF3-4571-BEAC-830939770AD3}" destId="{99B35758-29FD-411D-9001-2621AE9F71D1}" srcOrd="0" destOrd="0" presId="urn:microsoft.com/office/officeart/2018/2/layout/IconVerticalSolidList"/>
    <dgm:cxn modelId="{CFD6FBF0-48AA-4FB1-A77C-9C43A36037E4}" type="presParOf" srcId="{99B35758-29FD-411D-9001-2621AE9F71D1}" destId="{71B2C68F-BD91-4CCA-B6E7-677C8F102DDC}" srcOrd="0" destOrd="0" presId="urn:microsoft.com/office/officeart/2018/2/layout/IconVerticalSolidList"/>
    <dgm:cxn modelId="{3724C319-64BE-4B88-A1E9-A0CC193C19BF}" type="presParOf" srcId="{99B35758-29FD-411D-9001-2621AE9F71D1}" destId="{99EFEC97-E2C7-441D-883C-681917D794DB}" srcOrd="1" destOrd="0" presId="urn:microsoft.com/office/officeart/2018/2/layout/IconVerticalSolidList"/>
    <dgm:cxn modelId="{B83BFBA7-579C-456E-93D3-71CBE9FD6D40}" type="presParOf" srcId="{99B35758-29FD-411D-9001-2621AE9F71D1}" destId="{5B6C3DB7-499F-4F0A-812C-105691541D06}" srcOrd="2" destOrd="0" presId="urn:microsoft.com/office/officeart/2018/2/layout/IconVerticalSolidList"/>
    <dgm:cxn modelId="{CA76242C-3C34-46EE-B43B-9C2A675EE33A}" type="presParOf" srcId="{99B35758-29FD-411D-9001-2621AE9F71D1}" destId="{1A5960BF-C1C3-41DC-BC20-BF24B5B759D5}" srcOrd="3" destOrd="0" presId="urn:microsoft.com/office/officeart/2018/2/layout/IconVerticalSolidList"/>
    <dgm:cxn modelId="{82F55742-7AA1-4C98-B6F0-4DE4D36D7149}" type="presParOf" srcId="{99B35758-29FD-411D-9001-2621AE9F71D1}" destId="{551D93D6-C958-47D3-A35D-19D8726DA515}" srcOrd="4" destOrd="0" presId="urn:microsoft.com/office/officeart/2018/2/layout/IconVerticalSolidList"/>
    <dgm:cxn modelId="{79A8C5FF-68F2-4190-B2F8-FA84BCB21926}" type="presParOf" srcId="{141D0ACD-2DF3-4571-BEAC-830939770AD3}" destId="{2175FB28-0A51-433A-92B6-939D6BECC114}" srcOrd="1" destOrd="0" presId="urn:microsoft.com/office/officeart/2018/2/layout/IconVerticalSolidList"/>
    <dgm:cxn modelId="{B3F103EA-E254-484B-9E95-82049F7D164D}" type="presParOf" srcId="{141D0ACD-2DF3-4571-BEAC-830939770AD3}" destId="{CF22172A-2E3E-4319-86B8-6D0B7713287E}" srcOrd="2" destOrd="0" presId="urn:microsoft.com/office/officeart/2018/2/layout/IconVerticalSolidList"/>
    <dgm:cxn modelId="{CE4BEBAD-CA0B-4B92-AF6F-2DED9F1A96FC}" type="presParOf" srcId="{CF22172A-2E3E-4319-86B8-6D0B7713287E}" destId="{32CF707C-479F-46AE-8305-23065CD6741B}" srcOrd="0" destOrd="0" presId="urn:microsoft.com/office/officeart/2018/2/layout/IconVerticalSolidList"/>
    <dgm:cxn modelId="{04E9ADAB-AEF1-4CC7-94B4-B9113EFFF0AD}" type="presParOf" srcId="{CF22172A-2E3E-4319-86B8-6D0B7713287E}" destId="{17C80489-F016-4E10-B66E-C7184A156F23}" srcOrd="1" destOrd="0" presId="urn:microsoft.com/office/officeart/2018/2/layout/IconVerticalSolidList"/>
    <dgm:cxn modelId="{05948440-3165-4C6D-9D71-B50ED96C6DDE}" type="presParOf" srcId="{CF22172A-2E3E-4319-86B8-6D0B7713287E}" destId="{37FE1FE3-A10F-4F12-BE0F-EEBB69C4FC10}" srcOrd="2" destOrd="0" presId="urn:microsoft.com/office/officeart/2018/2/layout/IconVerticalSolidList"/>
    <dgm:cxn modelId="{BF9C2234-1CE6-4AA3-BEF0-16B811CC3610}" type="presParOf" srcId="{CF22172A-2E3E-4319-86B8-6D0B7713287E}" destId="{D0B9CBEB-D0E6-4AF7-9A2C-83F3F4CE603B}" srcOrd="3" destOrd="0" presId="urn:microsoft.com/office/officeart/2018/2/layout/IconVerticalSolidList"/>
    <dgm:cxn modelId="{2E75BEA1-AC23-4888-BBB2-11A4536C7016}" type="presParOf" srcId="{CF22172A-2E3E-4319-86B8-6D0B7713287E}" destId="{06C68688-BB1C-4B9D-AF98-1669D1232ACC}" srcOrd="4" destOrd="0" presId="urn:microsoft.com/office/officeart/2018/2/layout/IconVerticalSolidList"/>
    <dgm:cxn modelId="{DF3C9864-328A-450D-A9DF-C34DE87A6DE5}" type="presParOf" srcId="{141D0ACD-2DF3-4571-BEAC-830939770AD3}" destId="{4B064DD6-4E02-4CD2-BDB8-FBC93D40505C}" srcOrd="3" destOrd="0" presId="urn:microsoft.com/office/officeart/2018/2/layout/IconVerticalSolidList"/>
    <dgm:cxn modelId="{09D14ADF-5463-4CA4-829E-C2EA1D9DA865}" type="presParOf" srcId="{141D0ACD-2DF3-4571-BEAC-830939770AD3}" destId="{86DA9CF8-56FE-478B-AA00-E5B5D98B4478}" srcOrd="4" destOrd="0" presId="urn:microsoft.com/office/officeart/2018/2/layout/IconVerticalSolidList"/>
    <dgm:cxn modelId="{E6AA393F-942F-4717-9110-1F100465AB99}" type="presParOf" srcId="{86DA9CF8-56FE-478B-AA00-E5B5D98B4478}" destId="{B70C0E41-E8D5-4F6D-9755-C723B17ABAB9}" srcOrd="0" destOrd="0" presId="urn:microsoft.com/office/officeart/2018/2/layout/IconVerticalSolidList"/>
    <dgm:cxn modelId="{B8DCDCBA-E4AD-450A-A545-60BC9511ED95}" type="presParOf" srcId="{86DA9CF8-56FE-478B-AA00-E5B5D98B4478}" destId="{B7F68989-51A3-46BF-B934-84CE1DACBBD2}" srcOrd="1" destOrd="0" presId="urn:microsoft.com/office/officeart/2018/2/layout/IconVerticalSolidList"/>
    <dgm:cxn modelId="{B6D83115-3C0D-462A-8E05-95D7AD908ACD}" type="presParOf" srcId="{86DA9CF8-56FE-478B-AA00-E5B5D98B4478}" destId="{FBB5237E-160F-47FF-AAD9-CA33C4D3E2B5}" srcOrd="2" destOrd="0" presId="urn:microsoft.com/office/officeart/2018/2/layout/IconVerticalSolidList"/>
    <dgm:cxn modelId="{D306F9C2-EF5D-428D-A419-DDD9099D8507}" type="presParOf" srcId="{86DA9CF8-56FE-478B-AA00-E5B5D98B4478}" destId="{B4998195-9946-4877-BDED-AF3BBDA59848}" srcOrd="3" destOrd="0" presId="urn:microsoft.com/office/officeart/2018/2/layout/IconVerticalSolidList"/>
    <dgm:cxn modelId="{8DDE3ADE-8DEE-48ED-B321-B3DFE51E19F7}" type="presParOf" srcId="{86DA9CF8-56FE-478B-AA00-E5B5D98B4478}" destId="{B41F3233-12A7-4AA2-A150-80A772A4CFF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6C54B-FBF1-4B27-9D47-4B25AECDE21D}">
      <dsp:nvSpPr>
        <dsp:cNvPr id="0" name=""/>
        <dsp:cNvSpPr/>
      </dsp:nvSpPr>
      <dsp:spPr>
        <a:xfrm>
          <a:off x="622800" y="58740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8EEA5-8044-455A-9C6D-CCF7A1B763B3}">
      <dsp:nvSpPr>
        <dsp:cNvPr id="0" name=""/>
        <dsp:cNvSpPr/>
      </dsp:nvSpPr>
      <dsp:spPr>
        <a:xfrm>
          <a:off x="127800" y="1873930"/>
          <a:ext cx="1800000" cy="18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Picture Archiving and Communication Systems (PACS)</a:t>
          </a:r>
        </a:p>
      </dsp:txBody>
      <dsp:txXfrm>
        <a:off x="127800" y="1873930"/>
        <a:ext cx="1800000" cy="1890000"/>
      </dsp:txXfrm>
    </dsp:sp>
    <dsp:sp modelId="{7095A1E3-1EE7-4B5F-9085-8EDDB4AB94CF}">
      <dsp:nvSpPr>
        <dsp:cNvPr id="0" name=""/>
        <dsp:cNvSpPr/>
      </dsp:nvSpPr>
      <dsp:spPr>
        <a:xfrm>
          <a:off x="2737800" y="58740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A2A54-4728-49EB-9BBF-404FCD7A3114}">
      <dsp:nvSpPr>
        <dsp:cNvPr id="0" name=""/>
        <dsp:cNvSpPr/>
      </dsp:nvSpPr>
      <dsp:spPr>
        <a:xfrm>
          <a:off x="2242800" y="1873930"/>
          <a:ext cx="1800000" cy="18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Radiology Information Systems (RIS)</a:t>
          </a:r>
        </a:p>
      </dsp:txBody>
      <dsp:txXfrm>
        <a:off x="2242800" y="1873930"/>
        <a:ext cx="1800000" cy="1890000"/>
      </dsp:txXfrm>
    </dsp:sp>
    <dsp:sp modelId="{1E3E3D3F-248D-4151-A879-8448A09028CB}">
      <dsp:nvSpPr>
        <dsp:cNvPr id="0" name=""/>
        <dsp:cNvSpPr/>
      </dsp:nvSpPr>
      <dsp:spPr>
        <a:xfrm>
          <a:off x="4852800" y="58740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5CDE1-260E-4267-B54D-768E01270C79}">
      <dsp:nvSpPr>
        <dsp:cNvPr id="0" name=""/>
        <dsp:cNvSpPr/>
      </dsp:nvSpPr>
      <dsp:spPr>
        <a:xfrm>
          <a:off x="4357800" y="1873930"/>
          <a:ext cx="1800000" cy="18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Electronic Health Records (EHR)</a:t>
          </a:r>
        </a:p>
      </dsp:txBody>
      <dsp:txXfrm>
        <a:off x="4357800" y="1873930"/>
        <a:ext cx="1800000" cy="1890000"/>
      </dsp:txXfrm>
    </dsp:sp>
    <dsp:sp modelId="{C9BA7015-B5B4-488B-9BB2-A023F6E73E66}">
      <dsp:nvSpPr>
        <dsp:cNvPr id="0" name=""/>
        <dsp:cNvSpPr/>
      </dsp:nvSpPr>
      <dsp:spPr>
        <a:xfrm>
          <a:off x="6967800" y="58740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D5497-0A6A-4402-9ABA-73D07F7ABD6C}">
      <dsp:nvSpPr>
        <dsp:cNvPr id="0" name=""/>
        <dsp:cNvSpPr/>
      </dsp:nvSpPr>
      <dsp:spPr>
        <a:xfrm>
          <a:off x="6472800" y="1873930"/>
          <a:ext cx="1800000" cy="18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Artificial Intelligence (AI) in Imaging Informatics</a:t>
          </a:r>
        </a:p>
      </dsp:txBody>
      <dsp:txXfrm>
        <a:off x="6472800" y="1873930"/>
        <a:ext cx="1800000" cy="1890000"/>
      </dsp:txXfrm>
    </dsp:sp>
    <dsp:sp modelId="{0588E28D-0133-40E3-BA16-82DE5AC8B7BE}">
      <dsp:nvSpPr>
        <dsp:cNvPr id="0" name=""/>
        <dsp:cNvSpPr/>
      </dsp:nvSpPr>
      <dsp:spPr>
        <a:xfrm>
          <a:off x="9082800" y="587407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ADE4E-1980-4D6D-AB92-98AE5C8AAA58}">
      <dsp:nvSpPr>
        <dsp:cNvPr id="0" name=""/>
        <dsp:cNvSpPr/>
      </dsp:nvSpPr>
      <dsp:spPr>
        <a:xfrm>
          <a:off x="8587800" y="1873930"/>
          <a:ext cx="1800000" cy="18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Cloud Based solutions</a:t>
          </a:r>
        </a:p>
      </dsp:txBody>
      <dsp:txXfrm>
        <a:off x="8587800" y="1873930"/>
        <a:ext cx="1800000" cy="189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B2C68F-BD91-4CCA-B6E7-677C8F102DDC}">
      <dsp:nvSpPr>
        <dsp:cNvPr id="0" name=""/>
        <dsp:cNvSpPr/>
      </dsp:nvSpPr>
      <dsp:spPr>
        <a:xfrm>
          <a:off x="0" y="679"/>
          <a:ext cx="6651253" cy="15902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EFEC97-E2C7-441D-883C-681917D794DB}">
      <dsp:nvSpPr>
        <dsp:cNvPr id="0" name=""/>
        <dsp:cNvSpPr/>
      </dsp:nvSpPr>
      <dsp:spPr>
        <a:xfrm>
          <a:off x="481061" y="358494"/>
          <a:ext cx="874657" cy="87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5960BF-C1C3-41DC-BC20-BF24B5B759D5}">
      <dsp:nvSpPr>
        <dsp:cNvPr id="0" name=""/>
        <dsp:cNvSpPr/>
      </dsp:nvSpPr>
      <dsp:spPr>
        <a:xfrm>
          <a:off x="1836781" y="679"/>
          <a:ext cx="2993063" cy="1590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305" tIns="168305" rIns="168305" bIns="16830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Standards</a:t>
          </a:r>
        </a:p>
      </dsp:txBody>
      <dsp:txXfrm>
        <a:off x="1836781" y="679"/>
        <a:ext cx="2993063" cy="1590287"/>
      </dsp:txXfrm>
    </dsp:sp>
    <dsp:sp modelId="{551D93D6-C958-47D3-A35D-19D8726DA515}">
      <dsp:nvSpPr>
        <dsp:cNvPr id="0" name=""/>
        <dsp:cNvSpPr/>
      </dsp:nvSpPr>
      <dsp:spPr>
        <a:xfrm>
          <a:off x="4829845" y="679"/>
          <a:ext cx="1821407" cy="1590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305" tIns="168305" rIns="168305" bIns="16830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HL7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FHIR</a:t>
          </a:r>
        </a:p>
      </dsp:txBody>
      <dsp:txXfrm>
        <a:off x="4829845" y="679"/>
        <a:ext cx="1821407" cy="1590287"/>
      </dsp:txXfrm>
    </dsp:sp>
    <dsp:sp modelId="{32CF707C-479F-46AE-8305-23065CD6741B}">
      <dsp:nvSpPr>
        <dsp:cNvPr id="0" name=""/>
        <dsp:cNvSpPr/>
      </dsp:nvSpPr>
      <dsp:spPr>
        <a:xfrm>
          <a:off x="0" y="1988538"/>
          <a:ext cx="6651253" cy="15902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80489-F016-4E10-B66E-C7184A156F23}">
      <dsp:nvSpPr>
        <dsp:cNvPr id="0" name=""/>
        <dsp:cNvSpPr/>
      </dsp:nvSpPr>
      <dsp:spPr>
        <a:xfrm>
          <a:off x="481061" y="2346353"/>
          <a:ext cx="874657" cy="874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B9CBEB-D0E6-4AF7-9A2C-83F3F4CE603B}">
      <dsp:nvSpPr>
        <dsp:cNvPr id="0" name=""/>
        <dsp:cNvSpPr/>
      </dsp:nvSpPr>
      <dsp:spPr>
        <a:xfrm>
          <a:off x="1836781" y="1988538"/>
          <a:ext cx="2993063" cy="1590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305" tIns="168305" rIns="168305" bIns="16830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Formats</a:t>
          </a:r>
        </a:p>
      </dsp:txBody>
      <dsp:txXfrm>
        <a:off x="1836781" y="1988538"/>
        <a:ext cx="2993063" cy="1590287"/>
      </dsp:txXfrm>
    </dsp:sp>
    <dsp:sp modelId="{06C68688-BB1C-4B9D-AF98-1669D1232ACC}">
      <dsp:nvSpPr>
        <dsp:cNvPr id="0" name=""/>
        <dsp:cNvSpPr/>
      </dsp:nvSpPr>
      <dsp:spPr>
        <a:xfrm>
          <a:off x="4829845" y="1988538"/>
          <a:ext cx="1821407" cy="1590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305" tIns="168305" rIns="168305" bIns="16830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DICOM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NIFTI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MNC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JPG/PNG</a:t>
          </a:r>
        </a:p>
      </dsp:txBody>
      <dsp:txXfrm>
        <a:off x="4829845" y="1988538"/>
        <a:ext cx="1821407" cy="1590287"/>
      </dsp:txXfrm>
    </dsp:sp>
    <dsp:sp modelId="{B70C0E41-E8D5-4F6D-9755-C723B17ABAB9}">
      <dsp:nvSpPr>
        <dsp:cNvPr id="0" name=""/>
        <dsp:cNvSpPr/>
      </dsp:nvSpPr>
      <dsp:spPr>
        <a:xfrm>
          <a:off x="0" y="3976397"/>
          <a:ext cx="6651253" cy="15902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F68989-51A3-46BF-B934-84CE1DACBBD2}">
      <dsp:nvSpPr>
        <dsp:cNvPr id="0" name=""/>
        <dsp:cNvSpPr/>
      </dsp:nvSpPr>
      <dsp:spPr>
        <a:xfrm>
          <a:off x="481061" y="4334211"/>
          <a:ext cx="874657" cy="874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998195-9946-4877-BDED-AF3BBDA59848}">
      <dsp:nvSpPr>
        <dsp:cNvPr id="0" name=""/>
        <dsp:cNvSpPr/>
      </dsp:nvSpPr>
      <dsp:spPr>
        <a:xfrm>
          <a:off x="1836781" y="3976397"/>
          <a:ext cx="2993063" cy="1590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305" tIns="168305" rIns="168305" bIns="16830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Regulations</a:t>
          </a:r>
        </a:p>
      </dsp:txBody>
      <dsp:txXfrm>
        <a:off x="1836781" y="3976397"/>
        <a:ext cx="2993063" cy="1590287"/>
      </dsp:txXfrm>
    </dsp:sp>
    <dsp:sp modelId="{B41F3233-12A7-4AA2-A150-80A772A4CFF0}">
      <dsp:nvSpPr>
        <dsp:cNvPr id="0" name=""/>
        <dsp:cNvSpPr/>
      </dsp:nvSpPr>
      <dsp:spPr>
        <a:xfrm>
          <a:off x="4829845" y="3976397"/>
          <a:ext cx="1821407" cy="1590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305" tIns="168305" rIns="168305" bIns="16830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HIPAA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GDPR</a:t>
          </a:r>
        </a:p>
      </dsp:txBody>
      <dsp:txXfrm>
        <a:off x="4829845" y="3976397"/>
        <a:ext cx="1821407" cy="15902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B41C6-CA67-4775-9A49-EA5797ACCB0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FBB42-D748-4CF4-9D19-7280B90F5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12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5569-EACC-5E83-0B7C-06E7C4081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153A7-BFF2-69E1-5BCF-8167F6173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D83E4-A28E-A86D-E9B8-E9DDE6772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AB71D-7E48-477E-83E7-948CA6266A03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69AF7-EBCB-4EC7-38C9-5A38FA35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227CD-2DAF-5C39-23D1-79EC4DA1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9B33-3509-4E26-ACCA-4DC6182D2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35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01F3-AA54-08A9-B8F7-6A670902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A6006-5264-87E5-B35F-38927CCA2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2A235-BBC6-3B1D-6AE2-C852A9C5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AB71D-7E48-477E-83E7-948CA6266A03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4B417-05DF-7293-7F9C-2C693515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EACC3-E45F-0195-28AD-96D758594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9B33-3509-4E26-ACCA-4DC6182D2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47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58D70A-41F0-C654-A3B4-BCB8DB31C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345358-51CC-BFA3-3A30-CE75E04BC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CB187-5688-3645-93F9-F6C9428F3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AB71D-7E48-477E-83E7-948CA6266A03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4CAF7-2FFA-F005-4CE7-79820BFC0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988E6-13A0-E1C2-BD24-39D9EF63A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9B33-3509-4E26-ACCA-4DC6182D2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5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5F8B-B705-FC02-5BC3-C68C2E400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871D1-9966-C043-8B25-E60C3175C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9BF29-5062-27DE-6AE1-DE9425E68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AB71D-7E48-477E-83E7-948CA6266A03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490E9-D08B-CD6C-BDAF-668B8786F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DD787-5DC7-444C-F744-A94D067EF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9B33-3509-4E26-ACCA-4DC6182D2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D39DC-164F-FED3-404A-2CF5E24E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3DEB-9EEB-CF45-673E-F94E6DDFF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C91A8-F59C-EA72-D56B-A19C1228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AB71D-7E48-477E-83E7-948CA6266A03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82D95-5824-0806-ED4D-B6A3EDFE0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B379-E509-ABCF-0D73-3AF24096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9B33-3509-4E26-ACCA-4DC6182D2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18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F455-8DC0-06A7-CF1A-2998CA46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7212-D9CC-9503-D2CB-D0BAE61A5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397EA-C1DC-DF8C-A794-584DB7034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40B75-5414-ABFA-1A43-3263D74CF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AB71D-7E48-477E-83E7-948CA6266A03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37C9F-C0B8-941D-A33D-1A421814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27F84-3A50-4131-9348-C311B128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9B33-3509-4E26-ACCA-4DC6182D2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0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5500D-05FF-F192-1641-3930CB6BF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79EC2-4340-57BF-F7AE-E5445CECF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26387-D2A7-77E6-A177-114575E14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179E58-BB3C-F5B1-6115-AE987ACB91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D205F6-4ACF-FAA9-6552-CB6142A10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C4C5A5-1796-6C59-2C2B-39EF114D0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AB71D-7E48-477E-83E7-948CA6266A03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30D52-2037-A77C-3F3C-4B5343692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B83EB-BB78-300C-4D23-B4571E2C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9B33-3509-4E26-ACCA-4DC6182D2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66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B406-989B-DBD1-98DB-15CB41C8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32DA4E-048D-18C9-4F31-29BAF92B2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AB71D-7E48-477E-83E7-948CA6266A03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EB34C-2BDB-523D-1B4E-2F071E3CB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12FEC-40A4-28F5-595C-8EEA63AA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9B33-3509-4E26-ACCA-4DC6182D2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6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E58D19-2368-725C-4E8D-19DF3A448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AB71D-7E48-477E-83E7-948CA6266A03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AFD2C-413D-F2F4-5FE7-213A744F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D5B48-6FA0-2543-0F4E-DC7DD0838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9B33-3509-4E26-ACCA-4DC6182D2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41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7BD39-4549-7719-D9F1-373C88DF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EC78C-CD51-AFA7-99B6-DDBFCE93A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50CF15-EE54-FDE3-F79E-48410FC46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38903-A765-0A2D-FC31-186744B94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AB71D-7E48-477E-83E7-948CA6266A03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BF0D6-F438-C152-6C63-17B21AD98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242122-FFAD-AACC-9221-0B468B26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9B33-3509-4E26-ACCA-4DC6182D2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44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938A-C015-D368-C6AC-90B03101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5A08A6-E9BC-F9E6-F483-861B31EAE7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6C6C1-2646-CD4B-97D8-F220E4F159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07312-8C16-0EDC-C9F9-B04A3682E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AB71D-7E48-477E-83E7-948CA6266A03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2A059-CB66-5397-5E34-367CEABD0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BD065-A410-2FFA-2E30-FE04FDD1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9B33-3509-4E26-ACCA-4DC6182D2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24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4BAC66-E0B9-9CF5-A0DC-3761D3DC6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892B4-6EED-8F92-A60B-D0C4F63C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F2517-B52B-C683-133C-B51A3982D8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FAB71D-7E48-477E-83E7-948CA6266A03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DED14-5FAD-0690-7702-4C27703F1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2B3EC-FEB2-AB00-668D-161996F90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159B33-3509-4E26-ACCA-4DC6182D2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7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E5E2-643E-B9DC-37BA-BD19E1805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6137" y="1428750"/>
            <a:ext cx="9779726" cy="876300"/>
          </a:xfrm>
        </p:spPr>
        <p:txBody>
          <a:bodyPr>
            <a:normAutofit/>
          </a:bodyPr>
          <a:lstStyle/>
          <a:p>
            <a:r>
              <a:rPr lang="en-US" sz="4400" b="1" dirty="0"/>
              <a:t>Medical Imaging Informatics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922A1-1B9C-693C-943B-10ED4A29E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6400"/>
            <a:ext cx="9144000" cy="1898650"/>
          </a:xfrm>
        </p:spPr>
        <p:txBody>
          <a:bodyPr>
            <a:normAutofit/>
          </a:bodyPr>
          <a:lstStyle/>
          <a:p>
            <a:r>
              <a:rPr lang="en-US" sz="4000" b="1" dirty="0"/>
              <a:t>Maruf Adewole, PhD</a:t>
            </a:r>
          </a:p>
          <a:p>
            <a:r>
              <a:rPr lang="en-US" dirty="0"/>
              <a:t>Medical Artificial Intelligence Laboratory</a:t>
            </a:r>
          </a:p>
          <a:p>
            <a:r>
              <a:rPr lang="en-US" dirty="0"/>
              <a:t>Lagos, Nigeria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3FDD1-ADCC-7F95-F365-81F44EE87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6" y="4552951"/>
            <a:ext cx="2171702" cy="217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50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7C36C-10BE-0A54-C804-82639D854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A939D-C4CC-F3C6-5393-CE748E15C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46F76-14A5-CFC0-EE41-58686BB21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99" y="356759"/>
            <a:ext cx="8792802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0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7E3EF-FBAB-897F-32E2-540A8230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94523-B7BE-4D4E-803E-D9EF013C1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05449"/>
            <a:ext cx="10515600" cy="67151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HIPAA (Health Insurance Portability and Accountability Act - USA) </a:t>
            </a:r>
            <a:r>
              <a:rPr lang="en-US" dirty="0"/>
              <a:t>Requires patient data protection, encryption, and controlled access when handling medical images and AI models.</a:t>
            </a:r>
          </a:p>
          <a:p>
            <a:pPr marL="0" indent="0">
              <a:buNone/>
            </a:pPr>
            <a:endParaRPr lang="en-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B3994-10C1-B084-539D-0C9D1524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75"/>
            <a:ext cx="12192000" cy="492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5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4521-8D09-5695-F635-4EBA16C9D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672" y="365125"/>
            <a:ext cx="3519128" cy="1325563"/>
          </a:xfrm>
        </p:spPr>
        <p:txBody>
          <a:bodyPr/>
          <a:lstStyle/>
          <a:p>
            <a:r>
              <a:rPr lang="en-US" dirty="0"/>
              <a:t>GDPR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9852E-5054-136B-CDC0-AC55E699F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4672" y="1825625"/>
            <a:ext cx="3519128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GDPR (General Data Protection Regulation - EU)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Governs the protection of personal data, including medical images, in the EU</a:t>
            </a:r>
          </a:p>
          <a:p>
            <a:endParaRPr lang="en-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6F9C9-A816-5FB2-52CC-FEE041F1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8"/>
            <a:ext cx="7677150" cy="683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78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F1BE9-8F26-B6FA-BD60-95414F379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827" y="895149"/>
            <a:ext cx="7280158" cy="54601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3177FCC-8440-37A1-7DDB-F35FEAB556A0}"/>
              </a:ext>
            </a:extLst>
          </p:cNvPr>
          <p:cNvSpPr txBox="1">
            <a:spLocks/>
          </p:cNvSpPr>
          <p:nvPr/>
        </p:nvSpPr>
        <p:spPr>
          <a:xfrm>
            <a:off x="497240" y="1535322"/>
            <a:ext cx="2728936" cy="770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  <a:endParaRPr lang="en-US" sz="6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1C6F4-0AA7-753A-EBEF-E3B4973D8A32}"/>
              </a:ext>
            </a:extLst>
          </p:cNvPr>
          <p:cNvSpPr/>
          <p:nvPr/>
        </p:nvSpPr>
        <p:spPr>
          <a:xfrm>
            <a:off x="2533461" y="4937463"/>
            <a:ext cx="8068280" cy="1546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BE1FDC16-3314-6DFC-29A2-9AD3C4308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267" y="60163"/>
            <a:ext cx="1397465" cy="1397465"/>
          </a:xfrm>
          <a:prstGeom prst="rect">
            <a:avLst/>
          </a:prstGeom>
        </p:spPr>
      </p:pic>
      <p:pic>
        <p:nvPicPr>
          <p:cNvPr id="15" name="Picture 14" descr="A qr code with purple squares&#10;&#10;Description automatically generated">
            <a:extLst>
              <a:ext uri="{FF2B5EF4-FFF2-40B4-BE49-F238E27FC236}">
                <a16:creationId xmlns:a16="http://schemas.microsoft.com/office/drawing/2014/main" id="{EE29195A-8302-A2ED-C80E-97EB60617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99" y="2631626"/>
            <a:ext cx="2193045" cy="21930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B6A59F-C59F-EE0C-5FD3-899860BFA12C}"/>
              </a:ext>
            </a:extLst>
          </p:cNvPr>
          <p:cNvSpPr txBox="1"/>
          <p:nvPr/>
        </p:nvSpPr>
        <p:spPr>
          <a:xfrm>
            <a:off x="7208910" y="5299594"/>
            <a:ext cx="4972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Email</a:t>
            </a:r>
            <a:r>
              <a:rPr lang="en-US" sz="1800" dirty="0"/>
              <a:t>: m</a:t>
            </a:r>
            <a:r>
              <a:rPr lang="en-CA" sz="1800" dirty="0"/>
              <a:t>adewole@mailab.io</a:t>
            </a:r>
            <a:endParaRPr lang="en-CA" sz="1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7BE335-DDA1-79B1-4E1E-3AFBC44B4256}"/>
              </a:ext>
            </a:extLst>
          </p:cNvPr>
          <p:cNvGrpSpPr/>
          <p:nvPr/>
        </p:nvGrpSpPr>
        <p:grpSpPr>
          <a:xfrm>
            <a:off x="2876369" y="5137734"/>
            <a:ext cx="3911785" cy="693052"/>
            <a:chOff x="804594" y="5187656"/>
            <a:chExt cx="3911785" cy="69305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2CA46C2-30F5-0D79-93DD-960A54DAB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594" y="5292489"/>
              <a:ext cx="324000" cy="252000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807B1CA5-A341-ECC6-1AB9-080B4DB956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594" y="5187656"/>
              <a:ext cx="46166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291528-7FC8-ADC9-EF5A-D2DCC1377F02}"/>
                </a:ext>
              </a:extLst>
            </p:cNvPr>
            <p:cNvSpPr txBox="1"/>
            <p:nvPr/>
          </p:nvSpPr>
          <p:spPr>
            <a:xfrm>
              <a:off x="1694046" y="5234377"/>
              <a:ext cx="30223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@Mailab_io  </a:t>
              </a:r>
              <a:r>
                <a:rPr lang="en-US" dirty="0"/>
                <a:t>https://www.mailab.io</a:t>
              </a:r>
              <a:endParaRPr lang="en-C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66573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66AFF-B8D5-A987-D65E-0EAB6AE1F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G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18C634-A467-0B69-6F3D-0708C773F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3" b="9347"/>
          <a:stretch/>
        </p:blipFill>
        <p:spPr bwMode="auto">
          <a:xfrm>
            <a:off x="676424" y="915535"/>
            <a:ext cx="10839151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738904-3471-3E1E-6D14-7674048FF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24" y="0"/>
            <a:ext cx="10515600" cy="1325563"/>
          </a:xfrm>
        </p:spPr>
        <p:txBody>
          <a:bodyPr/>
          <a:lstStyle/>
          <a:p>
            <a:r>
              <a:rPr lang="en-US" dirty="0"/>
              <a:t>Radiology Timeline</a:t>
            </a:r>
            <a:endParaRPr lang="en-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6A000-A3AC-252A-AECE-F54308809B78}"/>
              </a:ext>
            </a:extLst>
          </p:cNvPr>
          <p:cNvSpPr txBox="1"/>
          <p:nvPr/>
        </p:nvSpPr>
        <p:spPr>
          <a:xfrm>
            <a:off x="359184" y="6448580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https://www.purview.net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1074544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070828-E616-4355-9C8A-A1065032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5161C6-1218-4EAF-A9E9-A319CFD76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747" y="1905000"/>
            <a:ext cx="4536800" cy="3141047"/>
          </a:xfrm>
          <a:custGeom>
            <a:avLst/>
            <a:gdLst>
              <a:gd name="connsiteX0" fmla="*/ 3362388 w 6230568"/>
              <a:gd name="connsiteY0" fmla="*/ 861 h 4239440"/>
              <a:gd name="connsiteX1" fmla="*/ 4026621 w 6230568"/>
              <a:gd name="connsiteY1" fmla="*/ 15392 h 4239440"/>
              <a:gd name="connsiteX2" fmla="*/ 5114556 w 6230568"/>
              <a:gd name="connsiteY2" fmla="*/ 34130 h 4239440"/>
              <a:gd name="connsiteX3" fmla="*/ 5776495 w 6230568"/>
              <a:gd name="connsiteY3" fmla="*/ 112905 h 4239440"/>
              <a:gd name="connsiteX4" fmla="*/ 5862918 w 6230568"/>
              <a:gd name="connsiteY4" fmla="*/ 141585 h 4239440"/>
              <a:gd name="connsiteX5" fmla="*/ 5840738 w 6230568"/>
              <a:gd name="connsiteY5" fmla="*/ 200475 h 4239440"/>
              <a:gd name="connsiteX6" fmla="*/ 5691219 w 6230568"/>
              <a:gd name="connsiteY6" fmla="*/ 216153 h 4239440"/>
              <a:gd name="connsiteX7" fmla="*/ 5773053 w 6230568"/>
              <a:gd name="connsiteY7" fmla="*/ 260130 h 4239440"/>
              <a:gd name="connsiteX8" fmla="*/ 5593324 w 6230568"/>
              <a:gd name="connsiteY8" fmla="*/ 293781 h 4239440"/>
              <a:gd name="connsiteX9" fmla="*/ 5617033 w 6230568"/>
              <a:gd name="connsiteY9" fmla="*/ 317108 h 4239440"/>
              <a:gd name="connsiteX10" fmla="*/ 5641124 w 6230568"/>
              <a:gd name="connsiteY10" fmla="*/ 339287 h 4239440"/>
              <a:gd name="connsiteX11" fmla="*/ 5299256 w 6230568"/>
              <a:gd name="connsiteY11" fmla="*/ 396265 h 4239440"/>
              <a:gd name="connsiteX12" fmla="*/ 5703073 w 6230568"/>
              <a:gd name="connsiteY12" fmla="*/ 500661 h 4239440"/>
              <a:gd name="connsiteX13" fmla="*/ 5629652 w 6230568"/>
              <a:gd name="connsiteY13" fmla="*/ 556874 h 4239440"/>
              <a:gd name="connsiteX14" fmla="*/ 5862918 w 6230568"/>
              <a:gd name="connsiteY14" fmla="*/ 645591 h 4239440"/>
              <a:gd name="connsiteX15" fmla="*/ 6052207 w 6230568"/>
              <a:gd name="connsiteY15" fmla="*/ 756106 h 4239440"/>
              <a:gd name="connsiteX16" fmla="*/ 6158515 w 6230568"/>
              <a:gd name="connsiteY16" fmla="*/ 901419 h 4239440"/>
              <a:gd name="connsiteX17" fmla="*/ 6195990 w 6230568"/>
              <a:gd name="connsiteY17" fmla="*/ 966427 h 4239440"/>
              <a:gd name="connsiteX18" fmla="*/ 6229642 w 6230568"/>
              <a:gd name="connsiteY18" fmla="*/ 1034878 h 4239440"/>
              <a:gd name="connsiteX19" fmla="*/ 6171516 w 6230568"/>
              <a:gd name="connsiteY19" fmla="*/ 1102946 h 4239440"/>
              <a:gd name="connsiteX20" fmla="*/ 6133659 w 6230568"/>
              <a:gd name="connsiteY20" fmla="*/ 1185545 h 4239440"/>
              <a:gd name="connsiteX21" fmla="*/ 6168458 w 6230568"/>
              <a:gd name="connsiteY21" fmla="*/ 1234110 h 4239440"/>
              <a:gd name="connsiteX22" fmla="*/ 6169222 w 6230568"/>
              <a:gd name="connsiteY22" fmla="*/ 1342712 h 4239440"/>
              <a:gd name="connsiteX23" fmla="*/ 6145131 w 6230568"/>
              <a:gd name="connsiteY23" fmla="*/ 1393954 h 4239440"/>
              <a:gd name="connsiteX24" fmla="*/ 6071709 w 6230568"/>
              <a:gd name="connsiteY24" fmla="*/ 1505233 h 4239440"/>
              <a:gd name="connsiteX25" fmla="*/ 6009378 w 6230568"/>
              <a:gd name="connsiteY25" fmla="*/ 1530089 h 4239440"/>
              <a:gd name="connsiteX26" fmla="*/ 6015879 w 6230568"/>
              <a:gd name="connsiteY26" fmla="*/ 1979030 h 4239440"/>
              <a:gd name="connsiteX27" fmla="*/ 6061385 w 6230568"/>
              <a:gd name="connsiteY27" fmla="*/ 2196234 h 4239440"/>
              <a:gd name="connsiteX28" fmla="*/ 6029263 w 6230568"/>
              <a:gd name="connsiteY28" fmla="*/ 2440972 h 4239440"/>
              <a:gd name="connsiteX29" fmla="*/ 6135571 w 6230568"/>
              <a:gd name="connsiteY29" fmla="*/ 2621848 h 4239440"/>
              <a:gd name="connsiteX30" fmla="*/ 6091594 w 6230568"/>
              <a:gd name="connsiteY30" fmla="*/ 2691446 h 4239440"/>
              <a:gd name="connsiteX31" fmla="*/ 6215493 w 6230568"/>
              <a:gd name="connsiteY31" fmla="*/ 2769456 h 4239440"/>
              <a:gd name="connsiteX32" fmla="*/ 6100389 w 6230568"/>
              <a:gd name="connsiteY32" fmla="*/ 2880352 h 4239440"/>
              <a:gd name="connsiteX33" fmla="*/ 5909953 w 6230568"/>
              <a:gd name="connsiteY33" fmla="*/ 3053963 h 4239440"/>
              <a:gd name="connsiteX34" fmla="*/ 5741696 w 6230568"/>
              <a:gd name="connsiteY34" fmla="*/ 3798118 h 4239440"/>
              <a:gd name="connsiteX35" fmla="*/ 5493899 w 6230568"/>
              <a:gd name="connsiteY35" fmla="*/ 4026795 h 4239440"/>
              <a:gd name="connsiteX36" fmla="*/ 3773471 w 6230568"/>
              <a:gd name="connsiteY36" fmla="*/ 4239028 h 4239440"/>
              <a:gd name="connsiteX37" fmla="*/ 2569285 w 6230568"/>
              <a:gd name="connsiteY37" fmla="*/ 4103275 h 4239440"/>
              <a:gd name="connsiteX38" fmla="*/ 2693948 w 6230568"/>
              <a:gd name="connsiteY38" fmla="*/ 4061593 h 4239440"/>
              <a:gd name="connsiteX39" fmla="*/ 2588788 w 6230568"/>
              <a:gd name="connsiteY39" fmla="*/ 4062358 h 4239440"/>
              <a:gd name="connsiteX40" fmla="*/ 2300073 w 6230568"/>
              <a:gd name="connsiteY40" fmla="*/ 4008822 h 4239440"/>
              <a:gd name="connsiteX41" fmla="*/ 1508500 w 6230568"/>
              <a:gd name="connsiteY41" fmla="*/ 3798118 h 4239440"/>
              <a:gd name="connsiteX42" fmla="*/ 1061089 w 6230568"/>
              <a:gd name="connsiteY42" fmla="*/ 3697546 h 4239440"/>
              <a:gd name="connsiteX43" fmla="*/ 939102 w 6230568"/>
              <a:gd name="connsiteY43" fmla="*/ 3648216 h 4239440"/>
              <a:gd name="connsiteX44" fmla="*/ 1243495 w 6230568"/>
              <a:gd name="connsiteY44" fmla="*/ 3624890 h 4239440"/>
              <a:gd name="connsiteX45" fmla="*/ 1083651 w 6230568"/>
              <a:gd name="connsiteY45" fmla="*/ 3595827 h 4239440"/>
              <a:gd name="connsiteX46" fmla="*/ 966636 w 6230568"/>
              <a:gd name="connsiteY46" fmla="*/ 3605770 h 4239440"/>
              <a:gd name="connsiteX47" fmla="*/ 885566 w 6230568"/>
              <a:gd name="connsiteY47" fmla="*/ 3609976 h 4239440"/>
              <a:gd name="connsiteX48" fmla="*/ 641976 w 6230568"/>
              <a:gd name="connsiteY48" fmla="*/ 3567912 h 4239440"/>
              <a:gd name="connsiteX49" fmla="*/ 399533 w 6230568"/>
              <a:gd name="connsiteY49" fmla="*/ 3583590 h 4239440"/>
              <a:gd name="connsiteX50" fmla="*/ 409093 w 6230568"/>
              <a:gd name="connsiteY50" fmla="*/ 3548792 h 4239440"/>
              <a:gd name="connsiteX51" fmla="*/ 792642 w 6230568"/>
              <a:gd name="connsiteY51" fmla="*/ 3417628 h 4239440"/>
              <a:gd name="connsiteX52" fmla="*/ 771610 w 6230568"/>
              <a:gd name="connsiteY52" fmla="*/ 3345736 h 4239440"/>
              <a:gd name="connsiteX53" fmla="*/ 945986 w 6230568"/>
              <a:gd name="connsiteY53" fmla="*/ 3317056 h 4239440"/>
              <a:gd name="connsiteX54" fmla="*/ 892449 w 6230568"/>
              <a:gd name="connsiteY54" fmla="*/ 3285316 h 4239440"/>
              <a:gd name="connsiteX55" fmla="*/ 949045 w 6230568"/>
              <a:gd name="connsiteY55" fmla="*/ 3262755 h 4239440"/>
              <a:gd name="connsiteX56" fmla="*/ 1252673 w 6230568"/>
              <a:gd name="connsiteY56" fmla="*/ 3200041 h 4239440"/>
              <a:gd name="connsiteX57" fmla="*/ 388825 w 6230568"/>
              <a:gd name="connsiteY57" fmla="*/ 3176714 h 4239440"/>
              <a:gd name="connsiteX58" fmla="*/ 127644 w 6230568"/>
              <a:gd name="connsiteY58" fmla="*/ 3111323 h 4239440"/>
              <a:gd name="connsiteX59" fmla="*/ 437008 w 6230568"/>
              <a:gd name="connsiteY59" fmla="*/ 2921652 h 4239440"/>
              <a:gd name="connsiteX60" fmla="*/ 601441 w 6230568"/>
              <a:gd name="connsiteY60" fmla="*/ 2840965 h 4239440"/>
              <a:gd name="connsiteX61" fmla="*/ 330700 w 6230568"/>
              <a:gd name="connsiteY61" fmla="*/ 2859320 h 4239440"/>
              <a:gd name="connsiteX62" fmla="*/ 534521 w 6230568"/>
              <a:gd name="connsiteY62" fmla="*/ 2720126 h 4239440"/>
              <a:gd name="connsiteX63" fmla="*/ 492839 w 6230568"/>
              <a:gd name="connsiteY63" fmla="*/ 2694505 h 4239440"/>
              <a:gd name="connsiteX64" fmla="*/ 416358 w 6230568"/>
              <a:gd name="connsiteY64" fmla="*/ 2677297 h 4239440"/>
              <a:gd name="connsiteX65" fmla="*/ 761285 w 6230568"/>
              <a:gd name="connsiteY65" fmla="*/ 2589726 h 4239440"/>
              <a:gd name="connsiteX66" fmla="*/ 664920 w 6230568"/>
              <a:gd name="connsiteY66" fmla="*/ 2466593 h 4239440"/>
              <a:gd name="connsiteX67" fmla="*/ 740253 w 6230568"/>
              <a:gd name="connsiteY67" fmla="*/ 2438677 h 4239440"/>
              <a:gd name="connsiteX68" fmla="*/ 650006 w 6230568"/>
              <a:gd name="connsiteY68" fmla="*/ 2435236 h 4239440"/>
              <a:gd name="connsiteX69" fmla="*/ 578879 w 6230568"/>
              <a:gd name="connsiteY69" fmla="*/ 2435618 h 4239440"/>
              <a:gd name="connsiteX70" fmla="*/ 451157 w 6230568"/>
              <a:gd name="connsiteY70" fmla="*/ 2404644 h 4239440"/>
              <a:gd name="connsiteX71" fmla="*/ 2216 w 6230568"/>
              <a:gd name="connsiteY71" fmla="*/ 2456650 h 4239440"/>
              <a:gd name="connsiteX72" fmla="*/ 97052 w 6230568"/>
              <a:gd name="connsiteY72" fmla="*/ 2383611 h 4239440"/>
              <a:gd name="connsiteX73" fmla="*/ 210626 w 6230568"/>
              <a:gd name="connsiteY73" fmla="*/ 2341930 h 4239440"/>
              <a:gd name="connsiteX74" fmla="*/ 57282 w 6230568"/>
              <a:gd name="connsiteY74" fmla="*/ 2319750 h 4239440"/>
              <a:gd name="connsiteX75" fmla="*/ 365499 w 6230568"/>
              <a:gd name="connsiteY75" fmla="*/ 2250153 h 4239440"/>
              <a:gd name="connsiteX76" fmla="*/ 290548 w 6230568"/>
              <a:gd name="connsiteY76" fmla="*/ 2187821 h 4239440"/>
              <a:gd name="connsiteX77" fmla="*/ 482896 w 6230568"/>
              <a:gd name="connsiteY77" fmla="*/ 1906755 h 4239440"/>
              <a:gd name="connsiteX78" fmla="*/ 867211 w 6230568"/>
              <a:gd name="connsiteY78" fmla="*/ 1747294 h 4239440"/>
              <a:gd name="connsiteX79" fmla="*/ 1063766 w 6230568"/>
              <a:gd name="connsiteY79" fmla="*/ 1734674 h 4239440"/>
              <a:gd name="connsiteX80" fmla="*/ 1008701 w 6230568"/>
              <a:gd name="connsiteY80" fmla="*/ 1683432 h 4239440"/>
              <a:gd name="connsiteX81" fmla="*/ 1152865 w 6230568"/>
              <a:gd name="connsiteY81" fmla="*/ 1394719 h 4239440"/>
              <a:gd name="connsiteX82" fmla="*/ 998376 w 6230568"/>
              <a:gd name="connsiteY82" fmla="*/ 1411927 h 4239440"/>
              <a:gd name="connsiteX83" fmla="*/ 206419 w 6230568"/>
              <a:gd name="connsiteY83" fmla="*/ 1424164 h 4239440"/>
              <a:gd name="connsiteX84" fmla="*/ 128027 w 6230568"/>
              <a:gd name="connsiteY84" fmla="*/ 1413074 h 4239440"/>
              <a:gd name="connsiteX85" fmla="*/ 672950 w 6230568"/>
              <a:gd name="connsiteY85" fmla="*/ 1268143 h 4239440"/>
              <a:gd name="connsiteX86" fmla="*/ 457658 w 6230568"/>
              <a:gd name="connsiteY86" fmla="*/ 1229138 h 4239440"/>
              <a:gd name="connsiteX87" fmla="*/ 407945 w 6230568"/>
              <a:gd name="connsiteY87" fmla="*/ 1213459 h 4239440"/>
              <a:gd name="connsiteX88" fmla="*/ 453451 w 6230568"/>
              <a:gd name="connsiteY88" fmla="*/ 1172924 h 4239440"/>
              <a:gd name="connsiteX89" fmla="*/ 568172 w 6230568"/>
              <a:gd name="connsiteY89" fmla="*/ 1132007 h 4239440"/>
              <a:gd name="connsiteX90" fmla="*/ 255367 w 6230568"/>
              <a:gd name="connsiteY90" fmla="*/ 1190898 h 4239440"/>
              <a:gd name="connsiteX91" fmla="*/ 277546 w 6230568"/>
              <a:gd name="connsiteY91" fmla="*/ 1128567 h 4239440"/>
              <a:gd name="connsiteX92" fmla="*/ 246572 w 6230568"/>
              <a:gd name="connsiteY92" fmla="*/ 1072353 h 4239440"/>
              <a:gd name="connsiteX93" fmla="*/ 422859 w 6230568"/>
              <a:gd name="connsiteY93" fmla="*/ 1000078 h 4239440"/>
              <a:gd name="connsiteX94" fmla="*/ 668362 w 6230568"/>
              <a:gd name="connsiteY94" fmla="*/ 858972 h 4239440"/>
              <a:gd name="connsiteX95" fmla="*/ 914629 w 6230568"/>
              <a:gd name="connsiteY95" fmla="*/ 768725 h 4239440"/>
              <a:gd name="connsiteX96" fmla="*/ 1117684 w 6230568"/>
              <a:gd name="connsiteY96" fmla="*/ 688420 h 4239440"/>
              <a:gd name="connsiteX97" fmla="*/ 928778 w 6230568"/>
              <a:gd name="connsiteY97" fmla="*/ 701040 h 4239440"/>
              <a:gd name="connsiteX98" fmla="*/ 1243877 w 6230568"/>
              <a:gd name="connsiteY98" fmla="*/ 574464 h 4239440"/>
              <a:gd name="connsiteX99" fmla="*/ 1291678 w 6230568"/>
              <a:gd name="connsiteY99" fmla="*/ 566434 h 4239440"/>
              <a:gd name="connsiteX100" fmla="*/ 1797596 w 6230568"/>
              <a:gd name="connsiteY100" fmla="*/ 476952 h 4239440"/>
              <a:gd name="connsiteX101" fmla="*/ 1895491 w 6230568"/>
              <a:gd name="connsiteY101" fmla="*/ 432593 h 4239440"/>
              <a:gd name="connsiteX102" fmla="*/ 1782682 w 6230568"/>
              <a:gd name="connsiteY102" fmla="*/ 423033 h 4239440"/>
              <a:gd name="connsiteX103" fmla="*/ 1406781 w 6230568"/>
              <a:gd name="connsiteY103" fmla="*/ 449419 h 4239440"/>
              <a:gd name="connsiteX104" fmla="*/ 1662226 w 6230568"/>
              <a:gd name="connsiteY104" fmla="*/ 393970 h 4239440"/>
              <a:gd name="connsiteX105" fmla="*/ 1383837 w 6230568"/>
              <a:gd name="connsiteY105" fmla="*/ 376762 h 4239440"/>
              <a:gd name="connsiteX106" fmla="*/ 1318063 w 6230568"/>
              <a:gd name="connsiteY106" fmla="*/ 333168 h 4239440"/>
              <a:gd name="connsiteX107" fmla="*/ 1365099 w 6230568"/>
              <a:gd name="connsiteY107" fmla="*/ 290722 h 4239440"/>
              <a:gd name="connsiteX108" fmla="*/ 1536798 w 6230568"/>
              <a:gd name="connsiteY108" fmla="*/ 244069 h 4239440"/>
              <a:gd name="connsiteX109" fmla="*/ 1711938 w 6230568"/>
              <a:gd name="connsiteY109" fmla="*/ 175619 h 4239440"/>
              <a:gd name="connsiteX110" fmla="*/ 2273687 w 6230568"/>
              <a:gd name="connsiteY110" fmla="*/ 78488 h 4239440"/>
              <a:gd name="connsiteX111" fmla="*/ 2646913 w 6230568"/>
              <a:gd name="connsiteY111" fmla="*/ 46749 h 4239440"/>
              <a:gd name="connsiteX112" fmla="*/ 3362388 w 6230568"/>
              <a:gd name="connsiteY112" fmla="*/ 861 h 423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230568" h="4239440">
                <a:moveTo>
                  <a:pt x="3362388" y="861"/>
                </a:moveTo>
                <a:cubicBezTo>
                  <a:pt x="3584946" y="-3346"/>
                  <a:pt x="3805210" y="8891"/>
                  <a:pt x="4026621" y="15392"/>
                </a:cubicBezTo>
                <a:cubicBezTo>
                  <a:pt x="4388374" y="26482"/>
                  <a:pt x="4752039" y="26099"/>
                  <a:pt x="5114556" y="34130"/>
                </a:cubicBezTo>
                <a:cubicBezTo>
                  <a:pt x="5340556" y="39101"/>
                  <a:pt x="5563879" y="57074"/>
                  <a:pt x="5776495" y="112905"/>
                </a:cubicBezTo>
                <a:cubicBezTo>
                  <a:pt x="5806322" y="120935"/>
                  <a:pt x="5839973" y="122465"/>
                  <a:pt x="5862918" y="141585"/>
                </a:cubicBezTo>
                <a:cubicBezTo>
                  <a:pt x="5888539" y="162999"/>
                  <a:pt x="5878214" y="194356"/>
                  <a:pt x="5840738" y="200475"/>
                </a:cubicBezTo>
                <a:cubicBezTo>
                  <a:pt x="5792938" y="208505"/>
                  <a:pt x="5743991" y="210800"/>
                  <a:pt x="5691219" y="216153"/>
                </a:cubicBezTo>
                <a:cubicBezTo>
                  <a:pt x="5711486" y="245598"/>
                  <a:pt x="5760434" y="223419"/>
                  <a:pt x="5773053" y="260130"/>
                </a:cubicBezTo>
                <a:cubicBezTo>
                  <a:pt x="5716458" y="285368"/>
                  <a:pt x="5648008" y="268925"/>
                  <a:pt x="5593324" y="293781"/>
                </a:cubicBezTo>
                <a:cubicBezTo>
                  <a:pt x="5594854" y="310989"/>
                  <a:pt x="5607090" y="312519"/>
                  <a:pt x="5617033" y="317108"/>
                </a:cubicBezTo>
                <a:cubicBezTo>
                  <a:pt x="5626976" y="321314"/>
                  <a:pt x="5651831" y="315196"/>
                  <a:pt x="5641124" y="339287"/>
                </a:cubicBezTo>
                <a:cubicBezTo>
                  <a:pt x="5527551" y="353818"/>
                  <a:pt x="5418949" y="403148"/>
                  <a:pt x="5299256" y="396265"/>
                </a:cubicBezTo>
                <a:cubicBezTo>
                  <a:pt x="5447247" y="409649"/>
                  <a:pt x="5572292" y="464333"/>
                  <a:pt x="5703073" y="500661"/>
                </a:cubicBezTo>
                <a:cubicBezTo>
                  <a:pt x="5697720" y="543490"/>
                  <a:pt x="5644949" y="526282"/>
                  <a:pt x="5629652" y="556874"/>
                </a:cubicBezTo>
                <a:cubicBezTo>
                  <a:pt x="5713398" y="578288"/>
                  <a:pt x="5793703" y="603527"/>
                  <a:pt x="5862918" y="645591"/>
                </a:cubicBezTo>
                <a:cubicBezTo>
                  <a:pt x="5925250" y="683449"/>
                  <a:pt x="5984521" y="725131"/>
                  <a:pt x="6052207" y="756106"/>
                </a:cubicBezTo>
                <a:cubicBezTo>
                  <a:pt x="6123334" y="788611"/>
                  <a:pt x="6166545" y="830293"/>
                  <a:pt x="6158515" y="901419"/>
                </a:cubicBezTo>
                <a:cubicBezTo>
                  <a:pt x="6155073" y="930482"/>
                  <a:pt x="6164251" y="954955"/>
                  <a:pt x="6195990" y="966427"/>
                </a:cubicBezTo>
                <a:cubicBezTo>
                  <a:pt x="6235378" y="980576"/>
                  <a:pt x="6231172" y="1001990"/>
                  <a:pt x="6229642" y="1034878"/>
                </a:cubicBezTo>
                <a:cubicBezTo>
                  <a:pt x="6227347" y="1074265"/>
                  <a:pt x="6207080" y="1089562"/>
                  <a:pt x="6171516" y="1102946"/>
                </a:cubicBezTo>
                <a:cubicBezTo>
                  <a:pt x="6120657" y="1121682"/>
                  <a:pt x="6120274" y="1150745"/>
                  <a:pt x="6133659" y="1185545"/>
                </a:cubicBezTo>
                <a:cubicBezTo>
                  <a:pt x="6140925" y="1204664"/>
                  <a:pt x="6152014" y="1219961"/>
                  <a:pt x="6168458" y="1234110"/>
                </a:cubicBezTo>
                <a:cubicBezTo>
                  <a:pt x="6225435" y="1283439"/>
                  <a:pt x="6225053" y="1284204"/>
                  <a:pt x="6169222" y="1342712"/>
                </a:cubicBezTo>
                <a:cubicBezTo>
                  <a:pt x="6154308" y="1358390"/>
                  <a:pt x="6138247" y="1368715"/>
                  <a:pt x="6145131" y="1393954"/>
                </a:cubicBezTo>
                <a:cubicBezTo>
                  <a:pt x="6168458" y="1477700"/>
                  <a:pt x="6165398" y="1477700"/>
                  <a:pt x="6071709" y="1505233"/>
                </a:cubicBezTo>
                <a:cubicBezTo>
                  <a:pt x="6050295" y="1511734"/>
                  <a:pt x="6021615" y="1505998"/>
                  <a:pt x="6009378" y="1530089"/>
                </a:cubicBezTo>
                <a:cubicBezTo>
                  <a:pt x="6017026" y="1547680"/>
                  <a:pt x="5999053" y="1972146"/>
                  <a:pt x="6015879" y="1979030"/>
                </a:cubicBezTo>
                <a:cubicBezTo>
                  <a:pt x="6147425" y="2032948"/>
                  <a:pt x="6163868" y="2096427"/>
                  <a:pt x="6061385" y="2196234"/>
                </a:cubicBezTo>
                <a:cubicBezTo>
                  <a:pt x="5992552" y="2263155"/>
                  <a:pt x="6000582" y="2372522"/>
                  <a:pt x="6029263" y="2440972"/>
                </a:cubicBezTo>
                <a:cubicBezTo>
                  <a:pt x="6137482" y="2471182"/>
                  <a:pt x="6113774" y="2551486"/>
                  <a:pt x="6135571" y="2621848"/>
                </a:cubicBezTo>
                <a:cubicBezTo>
                  <a:pt x="6151632" y="2674620"/>
                  <a:pt x="6088535" y="2667354"/>
                  <a:pt x="6091594" y="2691446"/>
                </a:cubicBezTo>
                <a:cubicBezTo>
                  <a:pt x="6131364" y="2720508"/>
                  <a:pt x="6184518" y="2729686"/>
                  <a:pt x="6215493" y="2769456"/>
                </a:cubicBezTo>
                <a:cubicBezTo>
                  <a:pt x="6159662" y="2798518"/>
                  <a:pt x="6131364" y="2839435"/>
                  <a:pt x="6100389" y="2880352"/>
                </a:cubicBezTo>
                <a:cubicBezTo>
                  <a:pt x="6050295" y="2946890"/>
                  <a:pt x="5982227" y="3003103"/>
                  <a:pt x="5909953" y="3053963"/>
                </a:cubicBezTo>
                <a:cubicBezTo>
                  <a:pt x="5873243" y="3408068"/>
                  <a:pt x="5754698" y="3779763"/>
                  <a:pt x="5741696" y="3798118"/>
                </a:cubicBezTo>
                <a:cubicBezTo>
                  <a:pt x="5688160" y="3792764"/>
                  <a:pt x="5584146" y="4006910"/>
                  <a:pt x="5493899" y="4026795"/>
                </a:cubicBezTo>
                <a:cubicBezTo>
                  <a:pt x="5399063" y="4048592"/>
                  <a:pt x="3988763" y="4249736"/>
                  <a:pt x="3773471" y="4239028"/>
                </a:cubicBezTo>
                <a:cubicBezTo>
                  <a:pt x="2603319" y="4182050"/>
                  <a:pt x="2569285" y="4103275"/>
                  <a:pt x="2569285" y="4103275"/>
                </a:cubicBezTo>
                <a:cubicBezTo>
                  <a:pt x="2569285" y="4103275"/>
                  <a:pt x="2635823" y="4083773"/>
                  <a:pt x="2693948" y="4061593"/>
                </a:cubicBezTo>
                <a:cubicBezTo>
                  <a:pt x="2658767" y="4062741"/>
                  <a:pt x="2623587" y="4063505"/>
                  <a:pt x="2588788" y="4062358"/>
                </a:cubicBezTo>
                <a:cubicBezTo>
                  <a:pt x="2319193" y="4054328"/>
                  <a:pt x="2565461" y="4039414"/>
                  <a:pt x="2300073" y="4008822"/>
                </a:cubicBezTo>
                <a:cubicBezTo>
                  <a:pt x="1852280" y="3957198"/>
                  <a:pt x="1919582" y="3943813"/>
                  <a:pt x="1508500" y="3798118"/>
                </a:cubicBezTo>
                <a:cubicBezTo>
                  <a:pt x="1472171" y="3785116"/>
                  <a:pt x="1217109" y="3706342"/>
                  <a:pt x="1061089" y="3697546"/>
                </a:cubicBezTo>
                <a:cubicBezTo>
                  <a:pt x="1019790" y="3695252"/>
                  <a:pt x="974667" y="3696017"/>
                  <a:pt x="939102" y="3648216"/>
                </a:cubicBezTo>
                <a:cubicBezTo>
                  <a:pt x="1048088" y="3649746"/>
                  <a:pt x="1141776" y="3649746"/>
                  <a:pt x="1243495" y="3624890"/>
                </a:cubicBezTo>
                <a:cubicBezTo>
                  <a:pt x="1189194" y="3590473"/>
                  <a:pt x="1126862" y="3619919"/>
                  <a:pt x="1083651" y="3595827"/>
                </a:cubicBezTo>
                <a:cubicBezTo>
                  <a:pt x="1043116" y="3573648"/>
                  <a:pt x="1007935" y="3570589"/>
                  <a:pt x="966636" y="3605770"/>
                </a:cubicBezTo>
                <a:cubicBezTo>
                  <a:pt x="945221" y="3624125"/>
                  <a:pt x="907363" y="3620683"/>
                  <a:pt x="885566" y="3609976"/>
                </a:cubicBezTo>
                <a:cubicBezTo>
                  <a:pt x="768933" y="3552233"/>
                  <a:pt x="771610" y="3552998"/>
                  <a:pt x="641976" y="3567912"/>
                </a:cubicBezTo>
                <a:cubicBezTo>
                  <a:pt x="559377" y="3577089"/>
                  <a:pt x="475248" y="3593533"/>
                  <a:pt x="399533" y="3583590"/>
                </a:cubicBezTo>
                <a:cubicBezTo>
                  <a:pt x="389973" y="3561793"/>
                  <a:pt x="398385" y="3551851"/>
                  <a:pt x="409093" y="3548792"/>
                </a:cubicBezTo>
                <a:cubicBezTo>
                  <a:pt x="583468" y="3501374"/>
                  <a:pt x="615972" y="3447073"/>
                  <a:pt x="792642" y="3417628"/>
                </a:cubicBezTo>
                <a:cubicBezTo>
                  <a:pt x="805644" y="3384359"/>
                  <a:pt x="741400" y="3378622"/>
                  <a:pt x="771610" y="3345736"/>
                </a:cubicBezTo>
                <a:cubicBezTo>
                  <a:pt x="826676" y="3320115"/>
                  <a:pt x="891302" y="3350325"/>
                  <a:pt x="945986" y="3317056"/>
                </a:cubicBezTo>
                <a:cubicBezTo>
                  <a:pt x="936426" y="3293347"/>
                  <a:pt x="890537" y="3310555"/>
                  <a:pt x="892449" y="3285316"/>
                </a:cubicBezTo>
                <a:cubicBezTo>
                  <a:pt x="894744" y="3256254"/>
                  <a:pt x="926866" y="3260843"/>
                  <a:pt x="949045" y="3262755"/>
                </a:cubicBezTo>
                <a:cubicBezTo>
                  <a:pt x="1056500" y="3272697"/>
                  <a:pt x="1149806" y="3218396"/>
                  <a:pt x="1252673" y="3200041"/>
                </a:cubicBezTo>
                <a:cubicBezTo>
                  <a:pt x="1142923" y="3154152"/>
                  <a:pt x="503164" y="3190863"/>
                  <a:pt x="388825" y="3176714"/>
                </a:cubicBezTo>
                <a:cubicBezTo>
                  <a:pt x="269133" y="3162183"/>
                  <a:pt x="78697" y="3123560"/>
                  <a:pt x="127644" y="3111323"/>
                </a:cubicBezTo>
                <a:cubicBezTo>
                  <a:pt x="183093" y="3097175"/>
                  <a:pt x="380795" y="2929300"/>
                  <a:pt x="437008" y="2921652"/>
                </a:cubicBezTo>
                <a:cubicBezTo>
                  <a:pt x="502399" y="2912857"/>
                  <a:pt x="515401" y="2901002"/>
                  <a:pt x="601441" y="2840965"/>
                </a:cubicBezTo>
                <a:cubicBezTo>
                  <a:pt x="658037" y="2801577"/>
                  <a:pt x="422477" y="2887235"/>
                  <a:pt x="330700" y="2859320"/>
                </a:cubicBezTo>
                <a:cubicBezTo>
                  <a:pt x="297049" y="2848995"/>
                  <a:pt x="534521" y="2740010"/>
                  <a:pt x="534521" y="2720126"/>
                </a:cubicBezTo>
                <a:cubicBezTo>
                  <a:pt x="534521" y="2699093"/>
                  <a:pt x="513106" y="2694505"/>
                  <a:pt x="492839" y="2694505"/>
                </a:cubicBezTo>
                <a:cubicBezTo>
                  <a:pt x="447715" y="2694505"/>
                  <a:pt x="461482" y="2676149"/>
                  <a:pt x="416358" y="2677297"/>
                </a:cubicBezTo>
                <a:cubicBezTo>
                  <a:pt x="548670" y="2624143"/>
                  <a:pt x="630504" y="2638292"/>
                  <a:pt x="761285" y="2589726"/>
                </a:cubicBezTo>
                <a:cubicBezTo>
                  <a:pt x="825147" y="2566017"/>
                  <a:pt x="599147" y="2487242"/>
                  <a:pt x="664920" y="2466593"/>
                </a:cubicBezTo>
                <a:cubicBezTo>
                  <a:pt x="689776" y="2458562"/>
                  <a:pt x="723045" y="2466975"/>
                  <a:pt x="740253" y="2438677"/>
                </a:cubicBezTo>
                <a:cubicBezTo>
                  <a:pt x="713103" y="2416116"/>
                  <a:pt x="677157" y="2426058"/>
                  <a:pt x="650006" y="2435236"/>
                </a:cubicBezTo>
                <a:cubicBezTo>
                  <a:pt x="580791" y="2458945"/>
                  <a:pt x="585763" y="2453209"/>
                  <a:pt x="578879" y="2435618"/>
                </a:cubicBezTo>
                <a:cubicBezTo>
                  <a:pt x="556318" y="2375581"/>
                  <a:pt x="500487" y="2394701"/>
                  <a:pt x="451157" y="2404644"/>
                </a:cubicBezTo>
                <a:cubicBezTo>
                  <a:pt x="302020" y="2434471"/>
                  <a:pt x="150971" y="2426058"/>
                  <a:pt x="2216" y="2456650"/>
                </a:cubicBezTo>
                <a:cubicBezTo>
                  <a:pt x="-13844" y="2460092"/>
                  <a:pt x="61489" y="2391642"/>
                  <a:pt x="97052" y="2383611"/>
                </a:cubicBezTo>
                <a:cubicBezTo>
                  <a:pt x="135675" y="2375199"/>
                  <a:pt x="183093" y="2381317"/>
                  <a:pt x="210626" y="2341930"/>
                </a:cubicBezTo>
                <a:cubicBezTo>
                  <a:pt x="161678" y="2331987"/>
                  <a:pt x="105848" y="2351107"/>
                  <a:pt x="57282" y="2319750"/>
                </a:cubicBezTo>
                <a:cubicBezTo>
                  <a:pt x="165120" y="2276539"/>
                  <a:pt x="272575" y="2278068"/>
                  <a:pt x="365499" y="2250153"/>
                </a:cubicBezTo>
                <a:cubicBezTo>
                  <a:pt x="373912" y="2198529"/>
                  <a:pt x="312727" y="2217266"/>
                  <a:pt x="290548" y="2187821"/>
                </a:cubicBezTo>
                <a:cubicBezTo>
                  <a:pt x="990345" y="2137344"/>
                  <a:pt x="599529" y="1988207"/>
                  <a:pt x="482896" y="1906755"/>
                </a:cubicBezTo>
                <a:cubicBezTo>
                  <a:pt x="443891" y="1879605"/>
                  <a:pt x="853827" y="1750735"/>
                  <a:pt x="867211" y="1747294"/>
                </a:cubicBezTo>
                <a:cubicBezTo>
                  <a:pt x="901245" y="1739263"/>
                  <a:pt x="1036233" y="1744999"/>
                  <a:pt x="1063766" y="1734674"/>
                </a:cubicBezTo>
                <a:cubicBezTo>
                  <a:pt x="1098947" y="1721673"/>
                  <a:pt x="982696" y="1699111"/>
                  <a:pt x="1008701" y="1683432"/>
                </a:cubicBezTo>
                <a:cubicBezTo>
                  <a:pt x="1191107" y="1572918"/>
                  <a:pt x="1204107" y="1406573"/>
                  <a:pt x="1152865" y="1394719"/>
                </a:cubicBezTo>
                <a:cubicBezTo>
                  <a:pt x="1099712" y="1382482"/>
                  <a:pt x="1047706" y="1392042"/>
                  <a:pt x="998376" y="1411927"/>
                </a:cubicBezTo>
                <a:cubicBezTo>
                  <a:pt x="918070" y="1444431"/>
                  <a:pt x="362057" y="1398160"/>
                  <a:pt x="206419" y="1424164"/>
                </a:cubicBezTo>
                <a:cubicBezTo>
                  <a:pt x="182710" y="1427988"/>
                  <a:pt x="150589" y="1445196"/>
                  <a:pt x="128027" y="1413074"/>
                </a:cubicBezTo>
                <a:cubicBezTo>
                  <a:pt x="288254" y="1309060"/>
                  <a:pt x="493986" y="1338888"/>
                  <a:pt x="672950" y="1268143"/>
                </a:cubicBezTo>
                <a:cubicBezTo>
                  <a:pt x="602588" y="1219578"/>
                  <a:pt x="531079" y="1221873"/>
                  <a:pt x="457658" y="1229138"/>
                </a:cubicBezTo>
                <a:cubicBezTo>
                  <a:pt x="438538" y="1231050"/>
                  <a:pt x="412534" y="1233727"/>
                  <a:pt x="407945" y="1213459"/>
                </a:cubicBezTo>
                <a:cubicBezTo>
                  <a:pt x="402209" y="1187838"/>
                  <a:pt x="433184" y="1183250"/>
                  <a:pt x="453451" y="1172924"/>
                </a:cubicBezTo>
                <a:cubicBezTo>
                  <a:pt x="484426" y="1156863"/>
                  <a:pt x="530314" y="1175984"/>
                  <a:pt x="568172" y="1132007"/>
                </a:cubicBezTo>
                <a:cubicBezTo>
                  <a:pt x="453451" y="1142333"/>
                  <a:pt x="356704" y="1160305"/>
                  <a:pt x="255367" y="1190898"/>
                </a:cubicBezTo>
                <a:cubicBezTo>
                  <a:pt x="264162" y="1163747"/>
                  <a:pt x="294754" y="1151128"/>
                  <a:pt x="277546" y="1128567"/>
                </a:cubicBezTo>
                <a:cubicBezTo>
                  <a:pt x="264545" y="1111740"/>
                  <a:pt x="227452" y="1103709"/>
                  <a:pt x="246572" y="1072353"/>
                </a:cubicBezTo>
                <a:cubicBezTo>
                  <a:pt x="300490" y="1039083"/>
                  <a:pt x="376971" y="1047879"/>
                  <a:pt x="422859" y="1000078"/>
                </a:cubicBezTo>
                <a:cubicBezTo>
                  <a:pt x="487868" y="932012"/>
                  <a:pt x="588822" y="908684"/>
                  <a:pt x="668362" y="858972"/>
                </a:cubicBezTo>
                <a:cubicBezTo>
                  <a:pt x="694747" y="842911"/>
                  <a:pt x="867976" y="786699"/>
                  <a:pt x="914629" y="768725"/>
                </a:cubicBezTo>
                <a:cubicBezTo>
                  <a:pt x="979637" y="743486"/>
                  <a:pt x="1053823" y="734691"/>
                  <a:pt x="1117684" y="688420"/>
                </a:cubicBezTo>
                <a:cubicBezTo>
                  <a:pt x="1054970" y="678860"/>
                  <a:pt x="1004112" y="722072"/>
                  <a:pt x="928778" y="701040"/>
                </a:cubicBezTo>
                <a:cubicBezTo>
                  <a:pt x="1048088" y="656299"/>
                  <a:pt x="1157454" y="636031"/>
                  <a:pt x="1243877" y="574464"/>
                </a:cubicBezTo>
                <a:cubicBezTo>
                  <a:pt x="1254585" y="566816"/>
                  <a:pt x="1275617" y="569111"/>
                  <a:pt x="1291678" y="566434"/>
                </a:cubicBezTo>
                <a:cubicBezTo>
                  <a:pt x="1460699" y="539283"/>
                  <a:pt x="1630486" y="516339"/>
                  <a:pt x="1797596" y="476952"/>
                </a:cubicBezTo>
                <a:cubicBezTo>
                  <a:pt x="1835454" y="467774"/>
                  <a:pt x="1902374" y="465480"/>
                  <a:pt x="1895491" y="432593"/>
                </a:cubicBezTo>
                <a:cubicBezTo>
                  <a:pt x="1885166" y="383263"/>
                  <a:pt x="1822835" y="418444"/>
                  <a:pt x="1782682" y="423033"/>
                </a:cubicBezTo>
                <a:cubicBezTo>
                  <a:pt x="1658019" y="437947"/>
                  <a:pt x="1533356" y="463950"/>
                  <a:pt x="1406781" y="449419"/>
                </a:cubicBezTo>
                <a:cubicBezTo>
                  <a:pt x="1492056" y="431064"/>
                  <a:pt x="1576950" y="412326"/>
                  <a:pt x="1662226" y="393970"/>
                </a:cubicBezTo>
                <a:cubicBezTo>
                  <a:pt x="1564330" y="400471"/>
                  <a:pt x="1479055" y="357642"/>
                  <a:pt x="1383837" y="376762"/>
                </a:cubicBezTo>
                <a:cubicBezTo>
                  <a:pt x="1353244" y="382881"/>
                  <a:pt x="1321123" y="363378"/>
                  <a:pt x="1318063" y="333168"/>
                </a:cubicBezTo>
                <a:cubicBezTo>
                  <a:pt x="1314622" y="309077"/>
                  <a:pt x="1343302" y="298370"/>
                  <a:pt x="1365099" y="290722"/>
                </a:cubicBezTo>
                <a:cubicBezTo>
                  <a:pt x="1420930" y="271219"/>
                  <a:pt x="1465288" y="213477"/>
                  <a:pt x="1536798" y="244069"/>
                </a:cubicBezTo>
                <a:cubicBezTo>
                  <a:pt x="1581921" y="195886"/>
                  <a:pt x="1653813" y="188238"/>
                  <a:pt x="1711938" y="175619"/>
                </a:cubicBezTo>
                <a:cubicBezTo>
                  <a:pt x="1897403" y="135849"/>
                  <a:pt x="2085546" y="104874"/>
                  <a:pt x="2273687" y="78488"/>
                </a:cubicBezTo>
                <a:cubicBezTo>
                  <a:pt x="2397204" y="61280"/>
                  <a:pt x="2524544" y="68546"/>
                  <a:pt x="2646913" y="46749"/>
                </a:cubicBezTo>
                <a:cubicBezTo>
                  <a:pt x="2886297" y="4302"/>
                  <a:pt x="3124151" y="5450"/>
                  <a:pt x="3362388" y="861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D5ECCE-CC78-9105-64BF-35BFD63EF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5427"/>
            <a:ext cx="3733800" cy="1933573"/>
          </a:xfrm>
        </p:spPr>
        <p:txBody>
          <a:bodyPr>
            <a:normAutofit/>
          </a:bodyPr>
          <a:lstStyle/>
          <a:p>
            <a:r>
              <a:rPr lang="en-US" sz="4100" b="1" dirty="0"/>
              <a:t>Medical Image Reconstruction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2A97609D-34F8-5575-FD9E-81B5E4977D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6863469"/>
              </p:ext>
            </p:extLst>
          </p:nvPr>
        </p:nvGraphicFramePr>
        <p:xfrm>
          <a:off x="4702547" y="811581"/>
          <a:ext cx="6651254" cy="516340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816061">
                  <a:extLst>
                    <a:ext uri="{9D8B030D-6E8A-4147-A177-3AD203B41FA5}">
                      <a16:colId xmlns:a16="http://schemas.microsoft.com/office/drawing/2014/main" val="1057857757"/>
                    </a:ext>
                  </a:extLst>
                </a:gridCol>
                <a:gridCol w="4835193">
                  <a:extLst>
                    <a:ext uri="{9D8B030D-6E8A-4147-A177-3AD203B41FA5}">
                      <a16:colId xmlns:a16="http://schemas.microsoft.com/office/drawing/2014/main" val="150844603"/>
                    </a:ext>
                  </a:extLst>
                </a:gridCol>
              </a:tblGrid>
              <a:tr h="914811">
                <a:tc>
                  <a:txBody>
                    <a:bodyPr/>
                    <a:lstStyle/>
                    <a:p>
                      <a:r>
                        <a:rPr lang="en-US" sz="2300" b="0" cap="none" spc="0">
                          <a:solidFill>
                            <a:schemeClr val="tx1"/>
                          </a:solidFill>
                        </a:rPr>
                        <a:t>Imaging Modality</a:t>
                      </a:r>
                    </a:p>
                  </a:txBody>
                  <a:tcPr marL="0" marR="131944" marT="26389" marB="13194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0" cap="none" spc="0" dirty="0">
                          <a:solidFill>
                            <a:schemeClr val="tx1"/>
                          </a:solidFill>
                        </a:rPr>
                        <a:t>Image Reconstruction Technique</a:t>
                      </a:r>
                    </a:p>
                  </a:txBody>
                  <a:tcPr marL="0" marR="131944" marT="26389" marB="13194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635067"/>
                  </a:ext>
                </a:extLst>
              </a:tr>
              <a:tr h="752080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CT </a:t>
                      </a:r>
                    </a:p>
                  </a:txBody>
                  <a:tcPr marL="0" marR="131944" marT="39583" marB="1319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Filtered Back Projection (FBP), Iterative Reconstruction (IR)</a:t>
                      </a:r>
                    </a:p>
                  </a:txBody>
                  <a:tcPr marL="0" marR="131944" marT="39583" marB="1319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982443"/>
                  </a:ext>
                </a:extLst>
              </a:tr>
              <a:tr h="752080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MRI</a:t>
                      </a:r>
                    </a:p>
                  </a:txBody>
                  <a:tcPr marL="0" marR="131944" marT="39583" marB="1319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Fourier Transform (FT) &amp; Inverse Fourier Transform (IFT), Compressed Sensing (CS)</a:t>
                      </a:r>
                    </a:p>
                  </a:txBody>
                  <a:tcPr marL="0" marR="131944" marT="39583" marB="1319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856930"/>
                  </a:ext>
                </a:extLst>
              </a:tr>
              <a:tr h="488193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USS</a:t>
                      </a:r>
                    </a:p>
                  </a:txBody>
                  <a:tcPr marL="0" marR="131944" marT="39583" marB="1319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Beamforming &amp; Signal Processing</a:t>
                      </a:r>
                    </a:p>
                  </a:txBody>
                  <a:tcPr marL="0" marR="131944" marT="39583" marB="1319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394852"/>
                  </a:ext>
                </a:extLst>
              </a:tr>
              <a:tr h="1015968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PET</a:t>
                      </a:r>
                    </a:p>
                  </a:txBody>
                  <a:tcPr marL="0" marR="131944" marT="39583" marB="1319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Maximum Likelihood Expectation Maximization (MLEM), Ordered Subset Expectation Maximization (OSEM)</a:t>
                      </a:r>
                    </a:p>
                  </a:txBody>
                  <a:tcPr marL="0" marR="131944" marT="39583" marB="1319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995492"/>
                  </a:ext>
                </a:extLst>
              </a:tr>
              <a:tr h="752080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SPECT</a:t>
                      </a:r>
                    </a:p>
                  </a:txBody>
                  <a:tcPr marL="0" marR="131944" marT="39583" marB="1319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Filtered Back Projection (FBP), Iterative Reconstruction (IR)</a:t>
                      </a:r>
                    </a:p>
                  </a:txBody>
                  <a:tcPr marL="0" marR="131944" marT="39583" marB="1319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268857"/>
                  </a:ext>
                </a:extLst>
              </a:tr>
              <a:tr h="488193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Optical Imaging</a:t>
                      </a:r>
                    </a:p>
                  </a:txBody>
                  <a:tcPr marL="0" marR="131944" marT="39583" marB="1319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Inverse Scattering &amp; Tomographic Algorithms</a:t>
                      </a:r>
                    </a:p>
                  </a:txBody>
                  <a:tcPr marL="0" marR="131944" marT="39583" marB="1319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297954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1A1B9973-0FB8-2D17-0560-06F8B306C2F5}"/>
              </a:ext>
            </a:extLst>
          </p:cNvPr>
          <p:cNvSpPr txBox="1">
            <a:spLocks/>
          </p:cNvSpPr>
          <p:nvPr/>
        </p:nvSpPr>
        <p:spPr>
          <a:xfrm>
            <a:off x="838200" y="3576943"/>
            <a:ext cx="3733800" cy="1933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Conversion of information obtained from Medical Imaging devices to readable format </a:t>
            </a:r>
          </a:p>
        </p:txBody>
      </p:sp>
    </p:spTree>
    <p:extLst>
      <p:ext uri="{BB962C8B-B14F-4D97-AF65-F5344CB8AC3E}">
        <p14:creationId xmlns:p14="http://schemas.microsoft.com/office/powerpoint/2010/main" val="3262664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D2C85F1-A25E-ACF0-F435-AF8D6EFBD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35585" y="871147"/>
            <a:ext cx="0" cy="5114714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A59002-A357-2915-B530-9B0C1F9DB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23" y="1509236"/>
            <a:ext cx="10835354" cy="49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EF0EDA5-19F4-51BC-1F91-F9DAD2EA4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/>
              <a:t>Medical Imaging Informatics</a:t>
            </a:r>
            <a:endParaRPr lang="en-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CA68C-62F7-4394-E747-A365CC8B47DB}"/>
              </a:ext>
            </a:extLst>
          </p:cNvPr>
          <p:cNvSpPr txBox="1"/>
          <p:nvPr/>
        </p:nvSpPr>
        <p:spPr>
          <a:xfrm>
            <a:off x="3587621" y="1814309"/>
            <a:ext cx="60928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00FFFF"/>
                </a:highlight>
              </a:rPr>
              <a:t>Enhanced Diagnosis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00FFFF"/>
                </a:highlight>
              </a:rPr>
              <a:t>Improved Workflow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00FFFF"/>
                </a:highlight>
              </a:rPr>
              <a:t>Patient Centered Care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00FFFF"/>
                </a:highlight>
              </a:rPr>
              <a:t>Data driven insights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00FFFF"/>
                </a:highlight>
              </a:rPr>
              <a:t>Cost effectiveness </a:t>
            </a:r>
            <a:endParaRPr lang="en-NG" sz="3600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1713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Components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52BC04-0581-9661-0156-2E5822F752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65741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070828-E616-4355-9C8A-A1065032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5161C6-1218-4EAF-A9E9-A319CFD76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747" y="1905000"/>
            <a:ext cx="4536800" cy="3141047"/>
          </a:xfrm>
          <a:custGeom>
            <a:avLst/>
            <a:gdLst>
              <a:gd name="connsiteX0" fmla="*/ 3362388 w 6230568"/>
              <a:gd name="connsiteY0" fmla="*/ 861 h 4239440"/>
              <a:gd name="connsiteX1" fmla="*/ 4026621 w 6230568"/>
              <a:gd name="connsiteY1" fmla="*/ 15392 h 4239440"/>
              <a:gd name="connsiteX2" fmla="*/ 5114556 w 6230568"/>
              <a:gd name="connsiteY2" fmla="*/ 34130 h 4239440"/>
              <a:gd name="connsiteX3" fmla="*/ 5776495 w 6230568"/>
              <a:gd name="connsiteY3" fmla="*/ 112905 h 4239440"/>
              <a:gd name="connsiteX4" fmla="*/ 5862918 w 6230568"/>
              <a:gd name="connsiteY4" fmla="*/ 141585 h 4239440"/>
              <a:gd name="connsiteX5" fmla="*/ 5840738 w 6230568"/>
              <a:gd name="connsiteY5" fmla="*/ 200475 h 4239440"/>
              <a:gd name="connsiteX6" fmla="*/ 5691219 w 6230568"/>
              <a:gd name="connsiteY6" fmla="*/ 216153 h 4239440"/>
              <a:gd name="connsiteX7" fmla="*/ 5773053 w 6230568"/>
              <a:gd name="connsiteY7" fmla="*/ 260130 h 4239440"/>
              <a:gd name="connsiteX8" fmla="*/ 5593324 w 6230568"/>
              <a:gd name="connsiteY8" fmla="*/ 293781 h 4239440"/>
              <a:gd name="connsiteX9" fmla="*/ 5617033 w 6230568"/>
              <a:gd name="connsiteY9" fmla="*/ 317108 h 4239440"/>
              <a:gd name="connsiteX10" fmla="*/ 5641124 w 6230568"/>
              <a:gd name="connsiteY10" fmla="*/ 339287 h 4239440"/>
              <a:gd name="connsiteX11" fmla="*/ 5299256 w 6230568"/>
              <a:gd name="connsiteY11" fmla="*/ 396265 h 4239440"/>
              <a:gd name="connsiteX12" fmla="*/ 5703073 w 6230568"/>
              <a:gd name="connsiteY12" fmla="*/ 500661 h 4239440"/>
              <a:gd name="connsiteX13" fmla="*/ 5629652 w 6230568"/>
              <a:gd name="connsiteY13" fmla="*/ 556874 h 4239440"/>
              <a:gd name="connsiteX14" fmla="*/ 5862918 w 6230568"/>
              <a:gd name="connsiteY14" fmla="*/ 645591 h 4239440"/>
              <a:gd name="connsiteX15" fmla="*/ 6052207 w 6230568"/>
              <a:gd name="connsiteY15" fmla="*/ 756106 h 4239440"/>
              <a:gd name="connsiteX16" fmla="*/ 6158515 w 6230568"/>
              <a:gd name="connsiteY16" fmla="*/ 901419 h 4239440"/>
              <a:gd name="connsiteX17" fmla="*/ 6195990 w 6230568"/>
              <a:gd name="connsiteY17" fmla="*/ 966427 h 4239440"/>
              <a:gd name="connsiteX18" fmla="*/ 6229642 w 6230568"/>
              <a:gd name="connsiteY18" fmla="*/ 1034878 h 4239440"/>
              <a:gd name="connsiteX19" fmla="*/ 6171516 w 6230568"/>
              <a:gd name="connsiteY19" fmla="*/ 1102946 h 4239440"/>
              <a:gd name="connsiteX20" fmla="*/ 6133659 w 6230568"/>
              <a:gd name="connsiteY20" fmla="*/ 1185545 h 4239440"/>
              <a:gd name="connsiteX21" fmla="*/ 6168458 w 6230568"/>
              <a:gd name="connsiteY21" fmla="*/ 1234110 h 4239440"/>
              <a:gd name="connsiteX22" fmla="*/ 6169222 w 6230568"/>
              <a:gd name="connsiteY22" fmla="*/ 1342712 h 4239440"/>
              <a:gd name="connsiteX23" fmla="*/ 6145131 w 6230568"/>
              <a:gd name="connsiteY23" fmla="*/ 1393954 h 4239440"/>
              <a:gd name="connsiteX24" fmla="*/ 6071709 w 6230568"/>
              <a:gd name="connsiteY24" fmla="*/ 1505233 h 4239440"/>
              <a:gd name="connsiteX25" fmla="*/ 6009378 w 6230568"/>
              <a:gd name="connsiteY25" fmla="*/ 1530089 h 4239440"/>
              <a:gd name="connsiteX26" fmla="*/ 6015879 w 6230568"/>
              <a:gd name="connsiteY26" fmla="*/ 1979030 h 4239440"/>
              <a:gd name="connsiteX27" fmla="*/ 6061385 w 6230568"/>
              <a:gd name="connsiteY27" fmla="*/ 2196234 h 4239440"/>
              <a:gd name="connsiteX28" fmla="*/ 6029263 w 6230568"/>
              <a:gd name="connsiteY28" fmla="*/ 2440972 h 4239440"/>
              <a:gd name="connsiteX29" fmla="*/ 6135571 w 6230568"/>
              <a:gd name="connsiteY29" fmla="*/ 2621848 h 4239440"/>
              <a:gd name="connsiteX30" fmla="*/ 6091594 w 6230568"/>
              <a:gd name="connsiteY30" fmla="*/ 2691446 h 4239440"/>
              <a:gd name="connsiteX31" fmla="*/ 6215493 w 6230568"/>
              <a:gd name="connsiteY31" fmla="*/ 2769456 h 4239440"/>
              <a:gd name="connsiteX32" fmla="*/ 6100389 w 6230568"/>
              <a:gd name="connsiteY32" fmla="*/ 2880352 h 4239440"/>
              <a:gd name="connsiteX33" fmla="*/ 5909953 w 6230568"/>
              <a:gd name="connsiteY33" fmla="*/ 3053963 h 4239440"/>
              <a:gd name="connsiteX34" fmla="*/ 5741696 w 6230568"/>
              <a:gd name="connsiteY34" fmla="*/ 3798118 h 4239440"/>
              <a:gd name="connsiteX35" fmla="*/ 5493899 w 6230568"/>
              <a:gd name="connsiteY35" fmla="*/ 4026795 h 4239440"/>
              <a:gd name="connsiteX36" fmla="*/ 3773471 w 6230568"/>
              <a:gd name="connsiteY36" fmla="*/ 4239028 h 4239440"/>
              <a:gd name="connsiteX37" fmla="*/ 2569285 w 6230568"/>
              <a:gd name="connsiteY37" fmla="*/ 4103275 h 4239440"/>
              <a:gd name="connsiteX38" fmla="*/ 2693948 w 6230568"/>
              <a:gd name="connsiteY38" fmla="*/ 4061593 h 4239440"/>
              <a:gd name="connsiteX39" fmla="*/ 2588788 w 6230568"/>
              <a:gd name="connsiteY39" fmla="*/ 4062358 h 4239440"/>
              <a:gd name="connsiteX40" fmla="*/ 2300073 w 6230568"/>
              <a:gd name="connsiteY40" fmla="*/ 4008822 h 4239440"/>
              <a:gd name="connsiteX41" fmla="*/ 1508500 w 6230568"/>
              <a:gd name="connsiteY41" fmla="*/ 3798118 h 4239440"/>
              <a:gd name="connsiteX42" fmla="*/ 1061089 w 6230568"/>
              <a:gd name="connsiteY42" fmla="*/ 3697546 h 4239440"/>
              <a:gd name="connsiteX43" fmla="*/ 939102 w 6230568"/>
              <a:gd name="connsiteY43" fmla="*/ 3648216 h 4239440"/>
              <a:gd name="connsiteX44" fmla="*/ 1243495 w 6230568"/>
              <a:gd name="connsiteY44" fmla="*/ 3624890 h 4239440"/>
              <a:gd name="connsiteX45" fmla="*/ 1083651 w 6230568"/>
              <a:gd name="connsiteY45" fmla="*/ 3595827 h 4239440"/>
              <a:gd name="connsiteX46" fmla="*/ 966636 w 6230568"/>
              <a:gd name="connsiteY46" fmla="*/ 3605770 h 4239440"/>
              <a:gd name="connsiteX47" fmla="*/ 885566 w 6230568"/>
              <a:gd name="connsiteY47" fmla="*/ 3609976 h 4239440"/>
              <a:gd name="connsiteX48" fmla="*/ 641976 w 6230568"/>
              <a:gd name="connsiteY48" fmla="*/ 3567912 h 4239440"/>
              <a:gd name="connsiteX49" fmla="*/ 399533 w 6230568"/>
              <a:gd name="connsiteY49" fmla="*/ 3583590 h 4239440"/>
              <a:gd name="connsiteX50" fmla="*/ 409093 w 6230568"/>
              <a:gd name="connsiteY50" fmla="*/ 3548792 h 4239440"/>
              <a:gd name="connsiteX51" fmla="*/ 792642 w 6230568"/>
              <a:gd name="connsiteY51" fmla="*/ 3417628 h 4239440"/>
              <a:gd name="connsiteX52" fmla="*/ 771610 w 6230568"/>
              <a:gd name="connsiteY52" fmla="*/ 3345736 h 4239440"/>
              <a:gd name="connsiteX53" fmla="*/ 945986 w 6230568"/>
              <a:gd name="connsiteY53" fmla="*/ 3317056 h 4239440"/>
              <a:gd name="connsiteX54" fmla="*/ 892449 w 6230568"/>
              <a:gd name="connsiteY54" fmla="*/ 3285316 h 4239440"/>
              <a:gd name="connsiteX55" fmla="*/ 949045 w 6230568"/>
              <a:gd name="connsiteY55" fmla="*/ 3262755 h 4239440"/>
              <a:gd name="connsiteX56" fmla="*/ 1252673 w 6230568"/>
              <a:gd name="connsiteY56" fmla="*/ 3200041 h 4239440"/>
              <a:gd name="connsiteX57" fmla="*/ 388825 w 6230568"/>
              <a:gd name="connsiteY57" fmla="*/ 3176714 h 4239440"/>
              <a:gd name="connsiteX58" fmla="*/ 127644 w 6230568"/>
              <a:gd name="connsiteY58" fmla="*/ 3111323 h 4239440"/>
              <a:gd name="connsiteX59" fmla="*/ 437008 w 6230568"/>
              <a:gd name="connsiteY59" fmla="*/ 2921652 h 4239440"/>
              <a:gd name="connsiteX60" fmla="*/ 601441 w 6230568"/>
              <a:gd name="connsiteY60" fmla="*/ 2840965 h 4239440"/>
              <a:gd name="connsiteX61" fmla="*/ 330700 w 6230568"/>
              <a:gd name="connsiteY61" fmla="*/ 2859320 h 4239440"/>
              <a:gd name="connsiteX62" fmla="*/ 534521 w 6230568"/>
              <a:gd name="connsiteY62" fmla="*/ 2720126 h 4239440"/>
              <a:gd name="connsiteX63" fmla="*/ 492839 w 6230568"/>
              <a:gd name="connsiteY63" fmla="*/ 2694505 h 4239440"/>
              <a:gd name="connsiteX64" fmla="*/ 416358 w 6230568"/>
              <a:gd name="connsiteY64" fmla="*/ 2677297 h 4239440"/>
              <a:gd name="connsiteX65" fmla="*/ 761285 w 6230568"/>
              <a:gd name="connsiteY65" fmla="*/ 2589726 h 4239440"/>
              <a:gd name="connsiteX66" fmla="*/ 664920 w 6230568"/>
              <a:gd name="connsiteY66" fmla="*/ 2466593 h 4239440"/>
              <a:gd name="connsiteX67" fmla="*/ 740253 w 6230568"/>
              <a:gd name="connsiteY67" fmla="*/ 2438677 h 4239440"/>
              <a:gd name="connsiteX68" fmla="*/ 650006 w 6230568"/>
              <a:gd name="connsiteY68" fmla="*/ 2435236 h 4239440"/>
              <a:gd name="connsiteX69" fmla="*/ 578879 w 6230568"/>
              <a:gd name="connsiteY69" fmla="*/ 2435618 h 4239440"/>
              <a:gd name="connsiteX70" fmla="*/ 451157 w 6230568"/>
              <a:gd name="connsiteY70" fmla="*/ 2404644 h 4239440"/>
              <a:gd name="connsiteX71" fmla="*/ 2216 w 6230568"/>
              <a:gd name="connsiteY71" fmla="*/ 2456650 h 4239440"/>
              <a:gd name="connsiteX72" fmla="*/ 97052 w 6230568"/>
              <a:gd name="connsiteY72" fmla="*/ 2383611 h 4239440"/>
              <a:gd name="connsiteX73" fmla="*/ 210626 w 6230568"/>
              <a:gd name="connsiteY73" fmla="*/ 2341930 h 4239440"/>
              <a:gd name="connsiteX74" fmla="*/ 57282 w 6230568"/>
              <a:gd name="connsiteY74" fmla="*/ 2319750 h 4239440"/>
              <a:gd name="connsiteX75" fmla="*/ 365499 w 6230568"/>
              <a:gd name="connsiteY75" fmla="*/ 2250153 h 4239440"/>
              <a:gd name="connsiteX76" fmla="*/ 290548 w 6230568"/>
              <a:gd name="connsiteY76" fmla="*/ 2187821 h 4239440"/>
              <a:gd name="connsiteX77" fmla="*/ 482896 w 6230568"/>
              <a:gd name="connsiteY77" fmla="*/ 1906755 h 4239440"/>
              <a:gd name="connsiteX78" fmla="*/ 867211 w 6230568"/>
              <a:gd name="connsiteY78" fmla="*/ 1747294 h 4239440"/>
              <a:gd name="connsiteX79" fmla="*/ 1063766 w 6230568"/>
              <a:gd name="connsiteY79" fmla="*/ 1734674 h 4239440"/>
              <a:gd name="connsiteX80" fmla="*/ 1008701 w 6230568"/>
              <a:gd name="connsiteY80" fmla="*/ 1683432 h 4239440"/>
              <a:gd name="connsiteX81" fmla="*/ 1152865 w 6230568"/>
              <a:gd name="connsiteY81" fmla="*/ 1394719 h 4239440"/>
              <a:gd name="connsiteX82" fmla="*/ 998376 w 6230568"/>
              <a:gd name="connsiteY82" fmla="*/ 1411927 h 4239440"/>
              <a:gd name="connsiteX83" fmla="*/ 206419 w 6230568"/>
              <a:gd name="connsiteY83" fmla="*/ 1424164 h 4239440"/>
              <a:gd name="connsiteX84" fmla="*/ 128027 w 6230568"/>
              <a:gd name="connsiteY84" fmla="*/ 1413074 h 4239440"/>
              <a:gd name="connsiteX85" fmla="*/ 672950 w 6230568"/>
              <a:gd name="connsiteY85" fmla="*/ 1268143 h 4239440"/>
              <a:gd name="connsiteX86" fmla="*/ 457658 w 6230568"/>
              <a:gd name="connsiteY86" fmla="*/ 1229138 h 4239440"/>
              <a:gd name="connsiteX87" fmla="*/ 407945 w 6230568"/>
              <a:gd name="connsiteY87" fmla="*/ 1213459 h 4239440"/>
              <a:gd name="connsiteX88" fmla="*/ 453451 w 6230568"/>
              <a:gd name="connsiteY88" fmla="*/ 1172924 h 4239440"/>
              <a:gd name="connsiteX89" fmla="*/ 568172 w 6230568"/>
              <a:gd name="connsiteY89" fmla="*/ 1132007 h 4239440"/>
              <a:gd name="connsiteX90" fmla="*/ 255367 w 6230568"/>
              <a:gd name="connsiteY90" fmla="*/ 1190898 h 4239440"/>
              <a:gd name="connsiteX91" fmla="*/ 277546 w 6230568"/>
              <a:gd name="connsiteY91" fmla="*/ 1128567 h 4239440"/>
              <a:gd name="connsiteX92" fmla="*/ 246572 w 6230568"/>
              <a:gd name="connsiteY92" fmla="*/ 1072353 h 4239440"/>
              <a:gd name="connsiteX93" fmla="*/ 422859 w 6230568"/>
              <a:gd name="connsiteY93" fmla="*/ 1000078 h 4239440"/>
              <a:gd name="connsiteX94" fmla="*/ 668362 w 6230568"/>
              <a:gd name="connsiteY94" fmla="*/ 858972 h 4239440"/>
              <a:gd name="connsiteX95" fmla="*/ 914629 w 6230568"/>
              <a:gd name="connsiteY95" fmla="*/ 768725 h 4239440"/>
              <a:gd name="connsiteX96" fmla="*/ 1117684 w 6230568"/>
              <a:gd name="connsiteY96" fmla="*/ 688420 h 4239440"/>
              <a:gd name="connsiteX97" fmla="*/ 928778 w 6230568"/>
              <a:gd name="connsiteY97" fmla="*/ 701040 h 4239440"/>
              <a:gd name="connsiteX98" fmla="*/ 1243877 w 6230568"/>
              <a:gd name="connsiteY98" fmla="*/ 574464 h 4239440"/>
              <a:gd name="connsiteX99" fmla="*/ 1291678 w 6230568"/>
              <a:gd name="connsiteY99" fmla="*/ 566434 h 4239440"/>
              <a:gd name="connsiteX100" fmla="*/ 1797596 w 6230568"/>
              <a:gd name="connsiteY100" fmla="*/ 476952 h 4239440"/>
              <a:gd name="connsiteX101" fmla="*/ 1895491 w 6230568"/>
              <a:gd name="connsiteY101" fmla="*/ 432593 h 4239440"/>
              <a:gd name="connsiteX102" fmla="*/ 1782682 w 6230568"/>
              <a:gd name="connsiteY102" fmla="*/ 423033 h 4239440"/>
              <a:gd name="connsiteX103" fmla="*/ 1406781 w 6230568"/>
              <a:gd name="connsiteY103" fmla="*/ 449419 h 4239440"/>
              <a:gd name="connsiteX104" fmla="*/ 1662226 w 6230568"/>
              <a:gd name="connsiteY104" fmla="*/ 393970 h 4239440"/>
              <a:gd name="connsiteX105" fmla="*/ 1383837 w 6230568"/>
              <a:gd name="connsiteY105" fmla="*/ 376762 h 4239440"/>
              <a:gd name="connsiteX106" fmla="*/ 1318063 w 6230568"/>
              <a:gd name="connsiteY106" fmla="*/ 333168 h 4239440"/>
              <a:gd name="connsiteX107" fmla="*/ 1365099 w 6230568"/>
              <a:gd name="connsiteY107" fmla="*/ 290722 h 4239440"/>
              <a:gd name="connsiteX108" fmla="*/ 1536798 w 6230568"/>
              <a:gd name="connsiteY108" fmla="*/ 244069 h 4239440"/>
              <a:gd name="connsiteX109" fmla="*/ 1711938 w 6230568"/>
              <a:gd name="connsiteY109" fmla="*/ 175619 h 4239440"/>
              <a:gd name="connsiteX110" fmla="*/ 2273687 w 6230568"/>
              <a:gd name="connsiteY110" fmla="*/ 78488 h 4239440"/>
              <a:gd name="connsiteX111" fmla="*/ 2646913 w 6230568"/>
              <a:gd name="connsiteY111" fmla="*/ 46749 h 4239440"/>
              <a:gd name="connsiteX112" fmla="*/ 3362388 w 6230568"/>
              <a:gd name="connsiteY112" fmla="*/ 861 h 423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230568" h="4239440">
                <a:moveTo>
                  <a:pt x="3362388" y="861"/>
                </a:moveTo>
                <a:cubicBezTo>
                  <a:pt x="3584946" y="-3346"/>
                  <a:pt x="3805210" y="8891"/>
                  <a:pt x="4026621" y="15392"/>
                </a:cubicBezTo>
                <a:cubicBezTo>
                  <a:pt x="4388374" y="26482"/>
                  <a:pt x="4752039" y="26099"/>
                  <a:pt x="5114556" y="34130"/>
                </a:cubicBezTo>
                <a:cubicBezTo>
                  <a:pt x="5340556" y="39101"/>
                  <a:pt x="5563879" y="57074"/>
                  <a:pt x="5776495" y="112905"/>
                </a:cubicBezTo>
                <a:cubicBezTo>
                  <a:pt x="5806322" y="120935"/>
                  <a:pt x="5839973" y="122465"/>
                  <a:pt x="5862918" y="141585"/>
                </a:cubicBezTo>
                <a:cubicBezTo>
                  <a:pt x="5888539" y="162999"/>
                  <a:pt x="5878214" y="194356"/>
                  <a:pt x="5840738" y="200475"/>
                </a:cubicBezTo>
                <a:cubicBezTo>
                  <a:pt x="5792938" y="208505"/>
                  <a:pt x="5743991" y="210800"/>
                  <a:pt x="5691219" y="216153"/>
                </a:cubicBezTo>
                <a:cubicBezTo>
                  <a:pt x="5711486" y="245598"/>
                  <a:pt x="5760434" y="223419"/>
                  <a:pt x="5773053" y="260130"/>
                </a:cubicBezTo>
                <a:cubicBezTo>
                  <a:pt x="5716458" y="285368"/>
                  <a:pt x="5648008" y="268925"/>
                  <a:pt x="5593324" y="293781"/>
                </a:cubicBezTo>
                <a:cubicBezTo>
                  <a:pt x="5594854" y="310989"/>
                  <a:pt x="5607090" y="312519"/>
                  <a:pt x="5617033" y="317108"/>
                </a:cubicBezTo>
                <a:cubicBezTo>
                  <a:pt x="5626976" y="321314"/>
                  <a:pt x="5651831" y="315196"/>
                  <a:pt x="5641124" y="339287"/>
                </a:cubicBezTo>
                <a:cubicBezTo>
                  <a:pt x="5527551" y="353818"/>
                  <a:pt x="5418949" y="403148"/>
                  <a:pt x="5299256" y="396265"/>
                </a:cubicBezTo>
                <a:cubicBezTo>
                  <a:pt x="5447247" y="409649"/>
                  <a:pt x="5572292" y="464333"/>
                  <a:pt x="5703073" y="500661"/>
                </a:cubicBezTo>
                <a:cubicBezTo>
                  <a:pt x="5697720" y="543490"/>
                  <a:pt x="5644949" y="526282"/>
                  <a:pt x="5629652" y="556874"/>
                </a:cubicBezTo>
                <a:cubicBezTo>
                  <a:pt x="5713398" y="578288"/>
                  <a:pt x="5793703" y="603527"/>
                  <a:pt x="5862918" y="645591"/>
                </a:cubicBezTo>
                <a:cubicBezTo>
                  <a:pt x="5925250" y="683449"/>
                  <a:pt x="5984521" y="725131"/>
                  <a:pt x="6052207" y="756106"/>
                </a:cubicBezTo>
                <a:cubicBezTo>
                  <a:pt x="6123334" y="788611"/>
                  <a:pt x="6166545" y="830293"/>
                  <a:pt x="6158515" y="901419"/>
                </a:cubicBezTo>
                <a:cubicBezTo>
                  <a:pt x="6155073" y="930482"/>
                  <a:pt x="6164251" y="954955"/>
                  <a:pt x="6195990" y="966427"/>
                </a:cubicBezTo>
                <a:cubicBezTo>
                  <a:pt x="6235378" y="980576"/>
                  <a:pt x="6231172" y="1001990"/>
                  <a:pt x="6229642" y="1034878"/>
                </a:cubicBezTo>
                <a:cubicBezTo>
                  <a:pt x="6227347" y="1074265"/>
                  <a:pt x="6207080" y="1089562"/>
                  <a:pt x="6171516" y="1102946"/>
                </a:cubicBezTo>
                <a:cubicBezTo>
                  <a:pt x="6120657" y="1121682"/>
                  <a:pt x="6120274" y="1150745"/>
                  <a:pt x="6133659" y="1185545"/>
                </a:cubicBezTo>
                <a:cubicBezTo>
                  <a:pt x="6140925" y="1204664"/>
                  <a:pt x="6152014" y="1219961"/>
                  <a:pt x="6168458" y="1234110"/>
                </a:cubicBezTo>
                <a:cubicBezTo>
                  <a:pt x="6225435" y="1283439"/>
                  <a:pt x="6225053" y="1284204"/>
                  <a:pt x="6169222" y="1342712"/>
                </a:cubicBezTo>
                <a:cubicBezTo>
                  <a:pt x="6154308" y="1358390"/>
                  <a:pt x="6138247" y="1368715"/>
                  <a:pt x="6145131" y="1393954"/>
                </a:cubicBezTo>
                <a:cubicBezTo>
                  <a:pt x="6168458" y="1477700"/>
                  <a:pt x="6165398" y="1477700"/>
                  <a:pt x="6071709" y="1505233"/>
                </a:cubicBezTo>
                <a:cubicBezTo>
                  <a:pt x="6050295" y="1511734"/>
                  <a:pt x="6021615" y="1505998"/>
                  <a:pt x="6009378" y="1530089"/>
                </a:cubicBezTo>
                <a:cubicBezTo>
                  <a:pt x="6017026" y="1547680"/>
                  <a:pt x="5999053" y="1972146"/>
                  <a:pt x="6015879" y="1979030"/>
                </a:cubicBezTo>
                <a:cubicBezTo>
                  <a:pt x="6147425" y="2032948"/>
                  <a:pt x="6163868" y="2096427"/>
                  <a:pt x="6061385" y="2196234"/>
                </a:cubicBezTo>
                <a:cubicBezTo>
                  <a:pt x="5992552" y="2263155"/>
                  <a:pt x="6000582" y="2372522"/>
                  <a:pt x="6029263" y="2440972"/>
                </a:cubicBezTo>
                <a:cubicBezTo>
                  <a:pt x="6137482" y="2471182"/>
                  <a:pt x="6113774" y="2551486"/>
                  <a:pt x="6135571" y="2621848"/>
                </a:cubicBezTo>
                <a:cubicBezTo>
                  <a:pt x="6151632" y="2674620"/>
                  <a:pt x="6088535" y="2667354"/>
                  <a:pt x="6091594" y="2691446"/>
                </a:cubicBezTo>
                <a:cubicBezTo>
                  <a:pt x="6131364" y="2720508"/>
                  <a:pt x="6184518" y="2729686"/>
                  <a:pt x="6215493" y="2769456"/>
                </a:cubicBezTo>
                <a:cubicBezTo>
                  <a:pt x="6159662" y="2798518"/>
                  <a:pt x="6131364" y="2839435"/>
                  <a:pt x="6100389" y="2880352"/>
                </a:cubicBezTo>
                <a:cubicBezTo>
                  <a:pt x="6050295" y="2946890"/>
                  <a:pt x="5982227" y="3003103"/>
                  <a:pt x="5909953" y="3053963"/>
                </a:cubicBezTo>
                <a:cubicBezTo>
                  <a:pt x="5873243" y="3408068"/>
                  <a:pt x="5754698" y="3779763"/>
                  <a:pt x="5741696" y="3798118"/>
                </a:cubicBezTo>
                <a:cubicBezTo>
                  <a:pt x="5688160" y="3792764"/>
                  <a:pt x="5584146" y="4006910"/>
                  <a:pt x="5493899" y="4026795"/>
                </a:cubicBezTo>
                <a:cubicBezTo>
                  <a:pt x="5399063" y="4048592"/>
                  <a:pt x="3988763" y="4249736"/>
                  <a:pt x="3773471" y="4239028"/>
                </a:cubicBezTo>
                <a:cubicBezTo>
                  <a:pt x="2603319" y="4182050"/>
                  <a:pt x="2569285" y="4103275"/>
                  <a:pt x="2569285" y="4103275"/>
                </a:cubicBezTo>
                <a:cubicBezTo>
                  <a:pt x="2569285" y="4103275"/>
                  <a:pt x="2635823" y="4083773"/>
                  <a:pt x="2693948" y="4061593"/>
                </a:cubicBezTo>
                <a:cubicBezTo>
                  <a:pt x="2658767" y="4062741"/>
                  <a:pt x="2623587" y="4063505"/>
                  <a:pt x="2588788" y="4062358"/>
                </a:cubicBezTo>
                <a:cubicBezTo>
                  <a:pt x="2319193" y="4054328"/>
                  <a:pt x="2565461" y="4039414"/>
                  <a:pt x="2300073" y="4008822"/>
                </a:cubicBezTo>
                <a:cubicBezTo>
                  <a:pt x="1852280" y="3957198"/>
                  <a:pt x="1919582" y="3943813"/>
                  <a:pt x="1508500" y="3798118"/>
                </a:cubicBezTo>
                <a:cubicBezTo>
                  <a:pt x="1472171" y="3785116"/>
                  <a:pt x="1217109" y="3706342"/>
                  <a:pt x="1061089" y="3697546"/>
                </a:cubicBezTo>
                <a:cubicBezTo>
                  <a:pt x="1019790" y="3695252"/>
                  <a:pt x="974667" y="3696017"/>
                  <a:pt x="939102" y="3648216"/>
                </a:cubicBezTo>
                <a:cubicBezTo>
                  <a:pt x="1048088" y="3649746"/>
                  <a:pt x="1141776" y="3649746"/>
                  <a:pt x="1243495" y="3624890"/>
                </a:cubicBezTo>
                <a:cubicBezTo>
                  <a:pt x="1189194" y="3590473"/>
                  <a:pt x="1126862" y="3619919"/>
                  <a:pt x="1083651" y="3595827"/>
                </a:cubicBezTo>
                <a:cubicBezTo>
                  <a:pt x="1043116" y="3573648"/>
                  <a:pt x="1007935" y="3570589"/>
                  <a:pt x="966636" y="3605770"/>
                </a:cubicBezTo>
                <a:cubicBezTo>
                  <a:pt x="945221" y="3624125"/>
                  <a:pt x="907363" y="3620683"/>
                  <a:pt x="885566" y="3609976"/>
                </a:cubicBezTo>
                <a:cubicBezTo>
                  <a:pt x="768933" y="3552233"/>
                  <a:pt x="771610" y="3552998"/>
                  <a:pt x="641976" y="3567912"/>
                </a:cubicBezTo>
                <a:cubicBezTo>
                  <a:pt x="559377" y="3577089"/>
                  <a:pt x="475248" y="3593533"/>
                  <a:pt x="399533" y="3583590"/>
                </a:cubicBezTo>
                <a:cubicBezTo>
                  <a:pt x="389973" y="3561793"/>
                  <a:pt x="398385" y="3551851"/>
                  <a:pt x="409093" y="3548792"/>
                </a:cubicBezTo>
                <a:cubicBezTo>
                  <a:pt x="583468" y="3501374"/>
                  <a:pt x="615972" y="3447073"/>
                  <a:pt x="792642" y="3417628"/>
                </a:cubicBezTo>
                <a:cubicBezTo>
                  <a:pt x="805644" y="3384359"/>
                  <a:pt x="741400" y="3378622"/>
                  <a:pt x="771610" y="3345736"/>
                </a:cubicBezTo>
                <a:cubicBezTo>
                  <a:pt x="826676" y="3320115"/>
                  <a:pt x="891302" y="3350325"/>
                  <a:pt x="945986" y="3317056"/>
                </a:cubicBezTo>
                <a:cubicBezTo>
                  <a:pt x="936426" y="3293347"/>
                  <a:pt x="890537" y="3310555"/>
                  <a:pt x="892449" y="3285316"/>
                </a:cubicBezTo>
                <a:cubicBezTo>
                  <a:pt x="894744" y="3256254"/>
                  <a:pt x="926866" y="3260843"/>
                  <a:pt x="949045" y="3262755"/>
                </a:cubicBezTo>
                <a:cubicBezTo>
                  <a:pt x="1056500" y="3272697"/>
                  <a:pt x="1149806" y="3218396"/>
                  <a:pt x="1252673" y="3200041"/>
                </a:cubicBezTo>
                <a:cubicBezTo>
                  <a:pt x="1142923" y="3154152"/>
                  <a:pt x="503164" y="3190863"/>
                  <a:pt x="388825" y="3176714"/>
                </a:cubicBezTo>
                <a:cubicBezTo>
                  <a:pt x="269133" y="3162183"/>
                  <a:pt x="78697" y="3123560"/>
                  <a:pt x="127644" y="3111323"/>
                </a:cubicBezTo>
                <a:cubicBezTo>
                  <a:pt x="183093" y="3097175"/>
                  <a:pt x="380795" y="2929300"/>
                  <a:pt x="437008" y="2921652"/>
                </a:cubicBezTo>
                <a:cubicBezTo>
                  <a:pt x="502399" y="2912857"/>
                  <a:pt x="515401" y="2901002"/>
                  <a:pt x="601441" y="2840965"/>
                </a:cubicBezTo>
                <a:cubicBezTo>
                  <a:pt x="658037" y="2801577"/>
                  <a:pt x="422477" y="2887235"/>
                  <a:pt x="330700" y="2859320"/>
                </a:cubicBezTo>
                <a:cubicBezTo>
                  <a:pt x="297049" y="2848995"/>
                  <a:pt x="534521" y="2740010"/>
                  <a:pt x="534521" y="2720126"/>
                </a:cubicBezTo>
                <a:cubicBezTo>
                  <a:pt x="534521" y="2699093"/>
                  <a:pt x="513106" y="2694505"/>
                  <a:pt x="492839" y="2694505"/>
                </a:cubicBezTo>
                <a:cubicBezTo>
                  <a:pt x="447715" y="2694505"/>
                  <a:pt x="461482" y="2676149"/>
                  <a:pt x="416358" y="2677297"/>
                </a:cubicBezTo>
                <a:cubicBezTo>
                  <a:pt x="548670" y="2624143"/>
                  <a:pt x="630504" y="2638292"/>
                  <a:pt x="761285" y="2589726"/>
                </a:cubicBezTo>
                <a:cubicBezTo>
                  <a:pt x="825147" y="2566017"/>
                  <a:pt x="599147" y="2487242"/>
                  <a:pt x="664920" y="2466593"/>
                </a:cubicBezTo>
                <a:cubicBezTo>
                  <a:pt x="689776" y="2458562"/>
                  <a:pt x="723045" y="2466975"/>
                  <a:pt x="740253" y="2438677"/>
                </a:cubicBezTo>
                <a:cubicBezTo>
                  <a:pt x="713103" y="2416116"/>
                  <a:pt x="677157" y="2426058"/>
                  <a:pt x="650006" y="2435236"/>
                </a:cubicBezTo>
                <a:cubicBezTo>
                  <a:pt x="580791" y="2458945"/>
                  <a:pt x="585763" y="2453209"/>
                  <a:pt x="578879" y="2435618"/>
                </a:cubicBezTo>
                <a:cubicBezTo>
                  <a:pt x="556318" y="2375581"/>
                  <a:pt x="500487" y="2394701"/>
                  <a:pt x="451157" y="2404644"/>
                </a:cubicBezTo>
                <a:cubicBezTo>
                  <a:pt x="302020" y="2434471"/>
                  <a:pt x="150971" y="2426058"/>
                  <a:pt x="2216" y="2456650"/>
                </a:cubicBezTo>
                <a:cubicBezTo>
                  <a:pt x="-13844" y="2460092"/>
                  <a:pt x="61489" y="2391642"/>
                  <a:pt x="97052" y="2383611"/>
                </a:cubicBezTo>
                <a:cubicBezTo>
                  <a:pt x="135675" y="2375199"/>
                  <a:pt x="183093" y="2381317"/>
                  <a:pt x="210626" y="2341930"/>
                </a:cubicBezTo>
                <a:cubicBezTo>
                  <a:pt x="161678" y="2331987"/>
                  <a:pt x="105848" y="2351107"/>
                  <a:pt x="57282" y="2319750"/>
                </a:cubicBezTo>
                <a:cubicBezTo>
                  <a:pt x="165120" y="2276539"/>
                  <a:pt x="272575" y="2278068"/>
                  <a:pt x="365499" y="2250153"/>
                </a:cubicBezTo>
                <a:cubicBezTo>
                  <a:pt x="373912" y="2198529"/>
                  <a:pt x="312727" y="2217266"/>
                  <a:pt x="290548" y="2187821"/>
                </a:cubicBezTo>
                <a:cubicBezTo>
                  <a:pt x="990345" y="2137344"/>
                  <a:pt x="599529" y="1988207"/>
                  <a:pt x="482896" y="1906755"/>
                </a:cubicBezTo>
                <a:cubicBezTo>
                  <a:pt x="443891" y="1879605"/>
                  <a:pt x="853827" y="1750735"/>
                  <a:pt x="867211" y="1747294"/>
                </a:cubicBezTo>
                <a:cubicBezTo>
                  <a:pt x="901245" y="1739263"/>
                  <a:pt x="1036233" y="1744999"/>
                  <a:pt x="1063766" y="1734674"/>
                </a:cubicBezTo>
                <a:cubicBezTo>
                  <a:pt x="1098947" y="1721673"/>
                  <a:pt x="982696" y="1699111"/>
                  <a:pt x="1008701" y="1683432"/>
                </a:cubicBezTo>
                <a:cubicBezTo>
                  <a:pt x="1191107" y="1572918"/>
                  <a:pt x="1204107" y="1406573"/>
                  <a:pt x="1152865" y="1394719"/>
                </a:cubicBezTo>
                <a:cubicBezTo>
                  <a:pt x="1099712" y="1382482"/>
                  <a:pt x="1047706" y="1392042"/>
                  <a:pt x="998376" y="1411927"/>
                </a:cubicBezTo>
                <a:cubicBezTo>
                  <a:pt x="918070" y="1444431"/>
                  <a:pt x="362057" y="1398160"/>
                  <a:pt x="206419" y="1424164"/>
                </a:cubicBezTo>
                <a:cubicBezTo>
                  <a:pt x="182710" y="1427988"/>
                  <a:pt x="150589" y="1445196"/>
                  <a:pt x="128027" y="1413074"/>
                </a:cubicBezTo>
                <a:cubicBezTo>
                  <a:pt x="288254" y="1309060"/>
                  <a:pt x="493986" y="1338888"/>
                  <a:pt x="672950" y="1268143"/>
                </a:cubicBezTo>
                <a:cubicBezTo>
                  <a:pt x="602588" y="1219578"/>
                  <a:pt x="531079" y="1221873"/>
                  <a:pt x="457658" y="1229138"/>
                </a:cubicBezTo>
                <a:cubicBezTo>
                  <a:pt x="438538" y="1231050"/>
                  <a:pt x="412534" y="1233727"/>
                  <a:pt x="407945" y="1213459"/>
                </a:cubicBezTo>
                <a:cubicBezTo>
                  <a:pt x="402209" y="1187838"/>
                  <a:pt x="433184" y="1183250"/>
                  <a:pt x="453451" y="1172924"/>
                </a:cubicBezTo>
                <a:cubicBezTo>
                  <a:pt x="484426" y="1156863"/>
                  <a:pt x="530314" y="1175984"/>
                  <a:pt x="568172" y="1132007"/>
                </a:cubicBezTo>
                <a:cubicBezTo>
                  <a:pt x="453451" y="1142333"/>
                  <a:pt x="356704" y="1160305"/>
                  <a:pt x="255367" y="1190898"/>
                </a:cubicBezTo>
                <a:cubicBezTo>
                  <a:pt x="264162" y="1163747"/>
                  <a:pt x="294754" y="1151128"/>
                  <a:pt x="277546" y="1128567"/>
                </a:cubicBezTo>
                <a:cubicBezTo>
                  <a:pt x="264545" y="1111740"/>
                  <a:pt x="227452" y="1103709"/>
                  <a:pt x="246572" y="1072353"/>
                </a:cubicBezTo>
                <a:cubicBezTo>
                  <a:pt x="300490" y="1039083"/>
                  <a:pt x="376971" y="1047879"/>
                  <a:pt x="422859" y="1000078"/>
                </a:cubicBezTo>
                <a:cubicBezTo>
                  <a:pt x="487868" y="932012"/>
                  <a:pt x="588822" y="908684"/>
                  <a:pt x="668362" y="858972"/>
                </a:cubicBezTo>
                <a:cubicBezTo>
                  <a:pt x="694747" y="842911"/>
                  <a:pt x="867976" y="786699"/>
                  <a:pt x="914629" y="768725"/>
                </a:cubicBezTo>
                <a:cubicBezTo>
                  <a:pt x="979637" y="743486"/>
                  <a:pt x="1053823" y="734691"/>
                  <a:pt x="1117684" y="688420"/>
                </a:cubicBezTo>
                <a:cubicBezTo>
                  <a:pt x="1054970" y="678860"/>
                  <a:pt x="1004112" y="722072"/>
                  <a:pt x="928778" y="701040"/>
                </a:cubicBezTo>
                <a:cubicBezTo>
                  <a:pt x="1048088" y="656299"/>
                  <a:pt x="1157454" y="636031"/>
                  <a:pt x="1243877" y="574464"/>
                </a:cubicBezTo>
                <a:cubicBezTo>
                  <a:pt x="1254585" y="566816"/>
                  <a:pt x="1275617" y="569111"/>
                  <a:pt x="1291678" y="566434"/>
                </a:cubicBezTo>
                <a:cubicBezTo>
                  <a:pt x="1460699" y="539283"/>
                  <a:pt x="1630486" y="516339"/>
                  <a:pt x="1797596" y="476952"/>
                </a:cubicBezTo>
                <a:cubicBezTo>
                  <a:pt x="1835454" y="467774"/>
                  <a:pt x="1902374" y="465480"/>
                  <a:pt x="1895491" y="432593"/>
                </a:cubicBezTo>
                <a:cubicBezTo>
                  <a:pt x="1885166" y="383263"/>
                  <a:pt x="1822835" y="418444"/>
                  <a:pt x="1782682" y="423033"/>
                </a:cubicBezTo>
                <a:cubicBezTo>
                  <a:pt x="1658019" y="437947"/>
                  <a:pt x="1533356" y="463950"/>
                  <a:pt x="1406781" y="449419"/>
                </a:cubicBezTo>
                <a:cubicBezTo>
                  <a:pt x="1492056" y="431064"/>
                  <a:pt x="1576950" y="412326"/>
                  <a:pt x="1662226" y="393970"/>
                </a:cubicBezTo>
                <a:cubicBezTo>
                  <a:pt x="1564330" y="400471"/>
                  <a:pt x="1479055" y="357642"/>
                  <a:pt x="1383837" y="376762"/>
                </a:cubicBezTo>
                <a:cubicBezTo>
                  <a:pt x="1353244" y="382881"/>
                  <a:pt x="1321123" y="363378"/>
                  <a:pt x="1318063" y="333168"/>
                </a:cubicBezTo>
                <a:cubicBezTo>
                  <a:pt x="1314622" y="309077"/>
                  <a:pt x="1343302" y="298370"/>
                  <a:pt x="1365099" y="290722"/>
                </a:cubicBezTo>
                <a:cubicBezTo>
                  <a:pt x="1420930" y="271219"/>
                  <a:pt x="1465288" y="213477"/>
                  <a:pt x="1536798" y="244069"/>
                </a:cubicBezTo>
                <a:cubicBezTo>
                  <a:pt x="1581921" y="195886"/>
                  <a:pt x="1653813" y="188238"/>
                  <a:pt x="1711938" y="175619"/>
                </a:cubicBezTo>
                <a:cubicBezTo>
                  <a:pt x="1897403" y="135849"/>
                  <a:pt x="2085546" y="104874"/>
                  <a:pt x="2273687" y="78488"/>
                </a:cubicBezTo>
                <a:cubicBezTo>
                  <a:pt x="2397204" y="61280"/>
                  <a:pt x="2524544" y="68546"/>
                  <a:pt x="2646913" y="46749"/>
                </a:cubicBezTo>
                <a:cubicBezTo>
                  <a:pt x="2886297" y="4302"/>
                  <a:pt x="3124151" y="5450"/>
                  <a:pt x="3362388" y="861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5427"/>
            <a:ext cx="3733800" cy="4024310"/>
          </a:xfrm>
        </p:spPr>
        <p:txBody>
          <a:bodyPr>
            <a:normAutofit/>
          </a:bodyPr>
          <a:lstStyle/>
          <a:p>
            <a:r>
              <a:rPr lang="en-US" dirty="0"/>
              <a:t>Standards, Formats and Regulations</a:t>
            </a:r>
            <a:endParaRPr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A14631-74F3-9536-9951-B8ED03FF7C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7827465"/>
              </p:ext>
            </p:extLst>
          </p:nvPr>
        </p:nvGraphicFramePr>
        <p:xfrm>
          <a:off x="4702547" y="609600"/>
          <a:ext cx="6651253" cy="5567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7D6C5-F4B8-DE5E-7D24-AB69A20E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6EEE4-AB1E-AA21-69BB-05395F7D1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0415"/>
            <a:ext cx="10515600" cy="74654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Health Level Seven International - Set of international standards for the exchange, integration, sharing, and retrieval of electronic health information founded in 1987</a:t>
            </a:r>
            <a:endParaRPr lang="en-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EBC58-2E29-53DC-0FBB-831FBA471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9" y="365125"/>
            <a:ext cx="10444516" cy="476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12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81715-12A9-DC47-D1A1-D1D371704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0838" y="365125"/>
            <a:ext cx="3852961" cy="1325563"/>
          </a:xfrm>
        </p:spPr>
        <p:txBody>
          <a:bodyPr/>
          <a:lstStyle/>
          <a:p>
            <a:r>
              <a:rPr lang="en-US" dirty="0"/>
              <a:t>FHIR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224D9-E38E-6E21-9AEC-D7D359016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840" y="1825625"/>
            <a:ext cx="3852960" cy="4351338"/>
          </a:xfrm>
        </p:spPr>
        <p:txBody>
          <a:bodyPr/>
          <a:lstStyle/>
          <a:p>
            <a:r>
              <a:rPr lang="en-US" dirty="0"/>
              <a:t>Fast Healthcare Interoperability Resources - Standard developed by HL7 that provides a flexible, web-based approach for healthcare data exchange.</a:t>
            </a:r>
            <a:endParaRPr lang="en-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BF437-926C-9AEE-2EE5-2F9B7FC6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4" y="136459"/>
            <a:ext cx="7276906" cy="64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05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8FE84-5EE5-2E59-E050-23EE26715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8CF98-B85C-E450-E686-56C92160E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74861"/>
            <a:ext cx="10515600" cy="7021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Format for storing, sharing, and transmitting medical imaging data that ensures imaging data retains necessary metadata</a:t>
            </a:r>
            <a:endParaRPr lang="en-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13BBF-3F38-E871-AC4D-7549F10BD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0" y="186612"/>
            <a:ext cx="12002820" cy="510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37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9156</TotalTime>
  <Words>318</Words>
  <Application>Microsoft Office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Medical Imaging Informatics</vt:lpstr>
      <vt:lpstr>Radiology Timeline</vt:lpstr>
      <vt:lpstr>Medical Image Reconstruction</vt:lpstr>
      <vt:lpstr>Medical Imaging Informatics</vt:lpstr>
      <vt:lpstr>Key Components</vt:lpstr>
      <vt:lpstr>Standards, Formats and Regulations</vt:lpstr>
      <vt:lpstr>PowerPoint Presentation</vt:lpstr>
      <vt:lpstr>FHIR</vt:lpstr>
      <vt:lpstr>PowerPoint Presentation</vt:lpstr>
      <vt:lpstr>PowerPoint Presentation</vt:lpstr>
      <vt:lpstr>PowerPoint Presentation</vt:lpstr>
      <vt:lpstr>GDPR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Charity Onwe</dc:creator>
  <cp:lastModifiedBy>Maruf Adewole</cp:lastModifiedBy>
  <cp:revision>14</cp:revision>
  <dcterms:created xsi:type="dcterms:W3CDTF">2025-02-14T08:56:55Z</dcterms:created>
  <dcterms:modified xsi:type="dcterms:W3CDTF">2025-03-08T19:58:39Z</dcterms:modified>
</cp:coreProperties>
</file>